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slideMasters/slideMaster2.xml" ContentType="application/vnd.openxmlformats-officedocument.presentationml.slideMaster+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theme/theme4.xml" ContentType="application/vnd.openxmlformats-officedocument.them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 id="2147483661" r:id="rId2"/>
  </p:sldMasterIdLst>
  <p:notesMasterIdLst>
    <p:notesMasterId r:id="rId15"/>
  </p:notesMasterIdLst>
  <p:handoutMasterIdLst>
    <p:handoutMasterId r:id="rId16"/>
  </p:handoutMasterIdLst>
  <p:sldIdLst>
    <p:sldId id="256" r:id="rId3"/>
    <p:sldId id="267"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20D4D7-17A1-9F44-AF82-D445E0D87168}" type="datetimeFigureOut">
              <a:rPr lang="en-US" smtClean="0"/>
              <a:pPr/>
              <a:t>6/8/12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9C21B1-8774-7D41-B6C7-58A79010437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type="title">
  <p:cSld name="title">
    <p:spTree>
      <p:nvGrpSpPr>
        <p:cNvPr id="1" name="Shape 7"/>
        <p:cNvGrpSpPr/>
        <p:nvPr/>
      </p:nvGrpSpPr>
      <p:grpSpPr>
        <a:xfrm>
          <a:off x="0" y="0"/>
          <a:ext cx="0" cy="0"/>
          <a:chOff x="0" y="0"/>
          <a:chExt cx="0" cy="0"/>
        </a:xfrm>
      </p:grpSpPr>
      <p:sp>
        <p:nvSpPr>
          <p:cNvPr id="8" name="Shape 8"/>
          <p:cNvSpPr/>
          <p:nvPr/>
        </p:nvSpPr>
        <p:spPr>
          <a:xfrm>
            <a:off x="0" y="0"/>
            <a:ext cx="9144000" cy="6901800"/>
          </a:xfrm>
          <a:prstGeom prst="rect">
            <a:avLst/>
          </a:prstGeom>
          <a:gradFill>
            <a:gsLst>
              <a:gs pos="0">
                <a:srgbClr val="003171"/>
              </a:gs>
              <a:gs pos="100000">
                <a:srgbClr val="549FFF"/>
              </a:gs>
            </a:gsLst>
            <a:lin ang="7920000" scaled="0"/>
          </a:gradFill>
          <a:ln>
            <a:noFill/>
          </a:ln>
        </p:spPr>
        <p:txBody>
          <a:bodyPr lIns="91425" tIns="45700" rIns="91425" bIns="45700" anchor="ctr" anchorCtr="0">
            <a:spAutoFit/>
          </a:bodyPr>
          <a:lstStyle/>
          <a:p>
            <a:endParaRPr/>
          </a:p>
        </p:txBody>
      </p:sp>
      <p:sp>
        <p:nvSpPr>
          <p:cNvPr id="9" name="Shape 9"/>
          <p:cNvSpPr/>
          <p:nvPr/>
        </p:nvSpPr>
        <p:spPr>
          <a:xfrm flipH="1">
            <a:off x="-3832" y="16052"/>
            <a:ext cx="10925833" cy="6881034"/>
          </a:xfrm>
          <a:custGeom>
            <a:avLst/>
            <a:gdLst/>
            <a:ahLst/>
            <a:cxnLst/>
            <a:rect l="0" t="0" r="0" b="0"/>
            <a:pathLst>
              <a:path w="24279631" h="6863875" extrusionOk="0">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40784"/>
                </a:srgbClr>
              </a:gs>
              <a:gs pos="41000">
                <a:srgbClr val="003171">
                  <a:alpha val="94901"/>
                </a:srgbClr>
              </a:gs>
              <a:gs pos="100000">
                <a:srgbClr val="003171">
                  <a:alpha val="94901"/>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10" name="Shape 10"/>
          <p:cNvSpPr/>
          <p:nvPr/>
        </p:nvSpPr>
        <p:spPr>
          <a:xfrm flipH="1">
            <a:off x="14659" y="881"/>
            <a:ext cx="10500940" cy="6881034"/>
          </a:xfrm>
          <a:custGeom>
            <a:avLst/>
            <a:gdLst/>
            <a:ahLst/>
            <a:cxnLst/>
            <a:rect l="0" t="0" r="0" b="0"/>
            <a:pathLst>
              <a:path w="24279631" h="6863875" extrusionOk="0">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b" anchorCtr="0">
            <a:spAutoFit/>
          </a:bodyPr>
          <a:lstStyle/>
          <a:p>
            <a:endParaRPr/>
          </a:p>
        </p:txBody>
      </p:sp>
      <p:sp>
        <p:nvSpPr>
          <p:cNvPr id="11" name="Shape 11"/>
          <p:cNvSpPr/>
          <p:nvPr/>
        </p:nvSpPr>
        <p:spPr>
          <a:xfrm>
            <a:off x="-846666" y="-881"/>
            <a:ext cx="2167466" cy="6906895"/>
          </a:xfrm>
          <a:custGeom>
            <a:avLst/>
            <a:gdLst/>
            <a:ahLst/>
            <a:cxnLst/>
            <a:rect l="0" t="0" r="0" b="0"/>
            <a:pathLst>
              <a:path w="2167467" h="6180667" extrusionOk="0">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lIns="91425" tIns="45700" rIns="91425" bIns="45700" anchor="ctr" anchorCtr="0">
            <a:spAutoFit/>
          </a:bodyPr>
          <a:lstStyle/>
          <a:p>
            <a:endParaRPr/>
          </a:p>
        </p:txBody>
      </p:sp>
      <p:sp>
        <p:nvSpPr>
          <p:cNvPr id="12" name="Shape 12"/>
          <p:cNvSpPr/>
          <p:nvPr/>
        </p:nvSpPr>
        <p:spPr>
          <a:xfrm rot="10800000" flipH="1">
            <a:off x="-524933" y="-4974"/>
            <a:ext cx="1403434" cy="6906895"/>
          </a:xfrm>
          <a:custGeom>
            <a:avLst/>
            <a:gdLst/>
            <a:ahLst/>
            <a:cxnLst/>
            <a:rect l="0" t="0" r="0" b="0"/>
            <a:pathLst>
              <a:path w="2167467" h="6180667" extrusionOk="0">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lIns="91425" tIns="45700" rIns="91425" bIns="45700" anchor="ctr" anchorCtr="0">
            <a:spAutoFit/>
          </a:bodyPr>
          <a:lstStyle/>
          <a:p>
            <a:endParaRPr/>
          </a:p>
        </p:txBody>
      </p:sp>
      <p:sp>
        <p:nvSpPr>
          <p:cNvPr id="13" name="Shape 13"/>
          <p:cNvSpPr txBox="1">
            <a:spLocks noGrp="1"/>
          </p:cNvSpPr>
          <p:nvPr>
            <p:ph type="ctrTitle"/>
          </p:nvPr>
        </p:nvSpPr>
        <p:spPr>
          <a:xfrm>
            <a:off x="1082040" y="1656080"/>
            <a:ext cx="7050900" cy="1470000"/>
          </a:xfrm>
          <a:prstGeom prst="rect">
            <a:avLst/>
          </a:prstGeom>
          <a:noFill/>
          <a:ln>
            <a:noFill/>
          </a:ln>
        </p:spPr>
        <p:txBody>
          <a:bodyPr lIns="91425" tIns="91425" rIns="91425" bIns="91425" anchor="b" anchorCtr="0"/>
          <a:lstStyle>
            <a:lvl1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1pPr>
            <a:lvl2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2pPr>
            <a:lvl3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3pPr>
            <a:lvl4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4pPr>
            <a:lvl5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5pPr>
            <a:lvl6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6pPr>
            <a:lvl7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7pPr>
            <a:lvl8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8pPr>
            <a:lvl9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9pPr>
          </a:lstStyle>
          <a:p>
            <a:endParaRPr/>
          </a:p>
        </p:txBody>
      </p:sp>
      <p:sp>
        <p:nvSpPr>
          <p:cNvPr id="14" name="Shape 14"/>
          <p:cNvSpPr txBox="1">
            <a:spLocks noGrp="1"/>
          </p:cNvSpPr>
          <p:nvPr>
            <p:ph type="subTitle" idx="1"/>
          </p:nvPr>
        </p:nvSpPr>
        <p:spPr>
          <a:xfrm>
            <a:off x="1082040" y="3230880"/>
            <a:ext cx="7035899" cy="925499"/>
          </a:xfrm>
          <a:prstGeom prst="rect">
            <a:avLst/>
          </a:prstGeom>
          <a:noFill/>
          <a:ln>
            <a:noFill/>
          </a:ln>
        </p:spPr>
        <p:txBody>
          <a:bodyPr lIns="91425" tIns="91425" rIns="91425" bIns="91425" anchor="t" anchorCtr="0"/>
          <a:lstStyle>
            <a:lvl1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1pPr>
            <a:lvl2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2pPr>
            <a:lvl3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3pPr>
            <a:lvl4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4pPr>
            <a:lvl5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5pPr>
            <a:lvl6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6pPr>
            <a:lvl7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7pPr>
            <a:lvl8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8pPr>
            <a:lvl9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Only" type="titleOnly">
  <p:cSld name="title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CAPTION_ONLY">
  <p:cSld name="CAPTION_ONLY">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457200" y="5875078"/>
            <a:ext cx="8229600" cy="692693"/>
          </a:xfrm>
          <a:prstGeom prst="rect">
            <a:avLst/>
          </a:prstGeom>
          <a:noFill/>
          <a:ln>
            <a:noFill/>
          </a:ln>
        </p:spPr>
        <p:txBody>
          <a:bodyPr lIns="91425" tIns="91425" rIns="91425" bIns="91425" anchor="t" anchorCtr="0"/>
          <a:lstStyle>
            <a:lvl1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blank" type="blank">
  <p:cSld name="blank">
    <p:spTree>
      <p:nvGrpSpPr>
        <p:cNvPr id="1" name="Shape 5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x" type="tx">
  <p:cSld name="tx">
    <p:spTree>
      <p:nvGrpSpPr>
        <p:cNvPr id="1" name="Shape 15"/>
        <p:cNvGrpSpPr/>
        <p:nvPr/>
      </p:nvGrpSpPr>
      <p:grpSpPr>
        <a:xfrm>
          <a:off x="0" y="0"/>
          <a:ext cx="0" cy="0"/>
          <a:chOff x="0" y="0"/>
          <a:chExt cx="0" cy="0"/>
        </a:xfrm>
      </p:grpSpPr>
      <p:sp>
        <p:nvSpPr>
          <p:cNvPr id="16" name="Shape 16"/>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17" name="Shape 17"/>
          <p:cNvSpPr txBox="1">
            <a:spLocks noGrp="1"/>
          </p:cNvSpPr>
          <p:nvPr>
            <p:ph type="body" idx="1"/>
          </p:nvPr>
        </p:nvSpPr>
        <p:spPr>
          <a:xfrm>
            <a:off x="457200" y="1658990"/>
            <a:ext cx="8229600" cy="4840199"/>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3200">
                <a:solidFill>
                  <a:schemeClr val="dk2"/>
                </a:solidFill>
                <a:latin typeface="Trebuchet MS"/>
                <a:ea typeface="Trebuchet MS"/>
                <a:cs typeface="Trebuchet MS"/>
                <a:sym typeface="Trebuchet MS"/>
              </a:defRPr>
            </a:lvl1pPr>
            <a:lvl2pPr marL="742950" indent="-285750" algn="l" rtl="0">
              <a:spcBef>
                <a:spcPts val="560"/>
              </a:spcBef>
              <a:buClr>
                <a:schemeClr val="dk2"/>
              </a:buClr>
              <a:buSzPct val="100000"/>
              <a:buFont typeface="Courier New"/>
              <a:buChar char="o"/>
              <a:defRPr sz="2800">
                <a:solidFill>
                  <a:schemeClr val="dk2"/>
                </a:solidFill>
                <a:latin typeface="Trebuchet MS"/>
                <a:ea typeface="Trebuchet MS"/>
                <a:cs typeface="Trebuchet MS"/>
                <a:sym typeface="Trebuchet MS"/>
              </a:defRPr>
            </a:lvl2pPr>
            <a:lvl3pPr marL="1143000" indent="-228600" algn="l" rtl="0">
              <a:spcBef>
                <a:spcPts val="480"/>
              </a:spcBef>
              <a:buClr>
                <a:schemeClr val="dk2"/>
              </a:buClr>
              <a:buSzPct val="100000"/>
              <a:buFont typeface="Wingdings"/>
              <a:buChar char="§"/>
              <a:defRPr sz="2400">
                <a:solidFill>
                  <a:schemeClr val="dk2"/>
                </a:solidFill>
                <a:latin typeface="Trebuchet MS"/>
                <a:ea typeface="Trebuchet MS"/>
                <a:cs typeface="Trebuchet MS"/>
                <a:sym typeface="Trebuchet MS"/>
              </a:defRPr>
            </a:lvl3pPr>
            <a:lvl4pPr marL="1600200" indent="-228600" algn="l" rtl="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4pPr>
            <a:lvl5pPr marL="2057400" indent="-228600" algn="l" rtl="0">
              <a:spcBef>
                <a:spcPts val="400"/>
              </a:spcBef>
              <a:buClr>
                <a:schemeClr val="dk2"/>
              </a:buClr>
              <a:buSzPct val="100000"/>
              <a:buFont typeface="Courier New"/>
              <a:buChar char="o"/>
              <a:defRPr sz="2000">
                <a:solidFill>
                  <a:schemeClr val="dk2"/>
                </a:solidFill>
                <a:latin typeface="Trebuchet MS"/>
                <a:ea typeface="Trebuchet MS"/>
                <a:cs typeface="Trebuchet MS"/>
                <a:sym typeface="Trebuchet MS"/>
              </a:defRPr>
            </a:lvl5pPr>
            <a:lvl6pPr marL="2514600" indent="-228600" algn="l" rtl="0">
              <a:spcBef>
                <a:spcPts val="400"/>
              </a:spcBef>
              <a:buClr>
                <a:schemeClr val="dk2"/>
              </a:buClr>
              <a:buSzPct val="100000"/>
              <a:buFont typeface="Wingdings"/>
              <a:buChar char="§"/>
              <a:defRPr sz="2000">
                <a:solidFill>
                  <a:schemeClr val="dk2"/>
                </a:solidFill>
                <a:latin typeface="Trebuchet MS"/>
                <a:ea typeface="Trebuchet MS"/>
                <a:cs typeface="Trebuchet MS"/>
                <a:sym typeface="Trebuchet MS"/>
              </a:defRPr>
            </a:lvl6pPr>
            <a:lvl7pPr marL="2971800" indent="-228600" algn="l" rtl="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7pPr>
            <a:lvl8pPr marL="3429000" indent="-228600" algn="l" rtl="0">
              <a:spcBef>
                <a:spcPts val="400"/>
              </a:spcBef>
              <a:buClr>
                <a:schemeClr val="dk2"/>
              </a:buClr>
              <a:buSzPct val="100000"/>
              <a:buFont typeface="Courier New"/>
              <a:buChar char="o"/>
              <a:defRPr sz="2000" baseline="0">
                <a:solidFill>
                  <a:schemeClr val="dk2"/>
                </a:solidFill>
                <a:latin typeface="Trebuchet MS"/>
                <a:ea typeface="Trebuchet MS"/>
                <a:cs typeface="Trebuchet MS"/>
                <a:sym typeface="Trebuchet MS"/>
              </a:defRPr>
            </a:lvl8pPr>
            <a:lvl9pPr marL="3886200" indent="-228600" algn="l" rtl="0">
              <a:spcBef>
                <a:spcPts val="400"/>
              </a:spcBef>
              <a:buClr>
                <a:schemeClr val="dk2"/>
              </a:buClr>
              <a:buSzPct val="100000"/>
              <a:buFont typeface="Wingdings"/>
              <a:buChar char="§"/>
              <a:defRPr sz="2000" baseline="0">
                <a:solidFill>
                  <a:schemeClr val="dk2"/>
                </a:solidFill>
                <a:latin typeface="Trebuchet MS"/>
                <a:ea typeface="Trebuchet MS"/>
                <a:cs typeface="Trebuchet MS"/>
                <a:sym typeface="Trebuchet MS"/>
              </a:defRPr>
            </a:lvl9pPr>
          </a:lstStyle>
          <a:p>
            <a:endParaRPr/>
          </a:p>
        </p:txBody>
      </p:sp>
      <p:sp>
        <p:nvSpPr>
          <p:cNvPr id="18" name="Shape 18"/>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19" name="Shape 19"/>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spAutoFit/>
          </a:bodyPr>
          <a:lstStyle/>
          <a:p>
            <a:endParaRPr/>
          </a:p>
        </p:txBody>
      </p:sp>
      <p:sp>
        <p:nvSpPr>
          <p:cNvPr id="20" name="Shape 20"/>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woColTx" type="twoColTx">
  <p:cSld name="twoColTx">
    <p:spTree>
      <p:nvGrpSpPr>
        <p:cNvPr id="1" name="Shape 21"/>
        <p:cNvGrpSpPr/>
        <p:nvPr/>
      </p:nvGrpSpPr>
      <p:grpSpPr>
        <a:xfrm>
          <a:off x="0" y="0"/>
          <a:ext cx="0" cy="0"/>
          <a:chOff x="0" y="0"/>
          <a:chExt cx="0" cy="0"/>
        </a:xfrm>
      </p:grpSpPr>
      <p:sp>
        <p:nvSpPr>
          <p:cNvPr id="22" name="Shape 22"/>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23" name="Shape 23"/>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24" name="Shape 24"/>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spAutoFit/>
          </a:bodyPr>
          <a:lstStyle/>
          <a:p>
            <a:endParaRPr/>
          </a:p>
        </p:txBody>
      </p:sp>
      <p:sp>
        <p:nvSpPr>
          <p:cNvPr id="25" name="Shape 25"/>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
        <p:nvSpPr>
          <p:cNvPr id="26" name="Shape 26"/>
          <p:cNvSpPr txBox="1">
            <a:spLocks noGrp="1"/>
          </p:cNvSpPr>
          <p:nvPr>
            <p:ph type="body" idx="1"/>
          </p:nvPr>
        </p:nvSpPr>
        <p:spPr>
          <a:xfrm>
            <a:off x="457200" y="165899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27" name="Shape 27"/>
          <p:cNvSpPr txBox="1">
            <a:spLocks noGrp="1"/>
          </p:cNvSpPr>
          <p:nvPr>
            <p:ph type="body" idx="2"/>
          </p:nvPr>
        </p:nvSpPr>
        <p:spPr>
          <a:xfrm>
            <a:off x="4648200" y="165899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Only" type="titleOnly">
  <p:cSld name="titleOnly">
    <p:spTree>
      <p:nvGrpSpPr>
        <p:cNvPr id="1" name="Shape 28"/>
        <p:cNvGrpSpPr/>
        <p:nvPr/>
      </p:nvGrpSpPr>
      <p:grpSpPr>
        <a:xfrm>
          <a:off x="0" y="0"/>
          <a:ext cx="0" cy="0"/>
          <a:chOff x="0" y="0"/>
          <a:chExt cx="0" cy="0"/>
        </a:xfrm>
      </p:grpSpPr>
      <p:sp>
        <p:nvSpPr>
          <p:cNvPr id="29" name="Shape 29"/>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30" name="Shape 30"/>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31" name="Shape 31"/>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spAutoFit/>
          </a:bodyPr>
          <a:lstStyle/>
          <a:p>
            <a:endParaRPr/>
          </a:p>
        </p:txBody>
      </p:sp>
      <p:sp>
        <p:nvSpPr>
          <p:cNvPr id="32" name="Shape 32"/>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CAPTION_ONLY">
  <p:cSld name="CAPTION_ONLY">
    <p:spTree>
      <p:nvGrpSpPr>
        <p:cNvPr id="1" name="Shape 33"/>
        <p:cNvGrpSpPr/>
        <p:nvPr/>
      </p:nvGrpSpPr>
      <p:grpSpPr>
        <a:xfrm>
          <a:off x="0" y="0"/>
          <a:ext cx="0" cy="0"/>
          <a:chOff x="0" y="0"/>
          <a:chExt cx="0" cy="0"/>
        </a:xfrm>
      </p:grpSpPr>
      <p:grpSp>
        <p:nvGrpSpPr>
          <p:cNvPr id="34" name="Shape 34"/>
          <p:cNvGrpSpPr/>
          <p:nvPr/>
        </p:nvGrpSpPr>
        <p:grpSpPr>
          <a:xfrm>
            <a:off x="-6264" y="4933386"/>
            <a:ext cx="9150267" cy="3100650"/>
            <a:chOff x="-6264" y="4933386"/>
            <a:chExt cx="9150267" cy="3100650"/>
          </a:xfrm>
        </p:grpSpPr>
        <p:sp>
          <p:nvSpPr>
            <p:cNvPr id="35" name="Shape 35"/>
            <p:cNvSpPr/>
            <p:nvPr/>
          </p:nvSpPr>
          <p:spPr>
            <a:xfrm>
              <a:off x="-7" y="5537200"/>
              <a:ext cx="9144008" cy="1574769"/>
            </a:xfrm>
            <a:custGeom>
              <a:avLst/>
              <a:gdLst/>
              <a:ahLst/>
              <a:cxnLst/>
              <a:rect l="0" t="0" r="0" b="0"/>
              <a:pathLst>
                <a:path w="9144009" h="1257301" extrusionOk="0">
                  <a:moveTo>
                    <a:pt x="5" y="266700"/>
                  </a:moveTo>
                  <a:cubicBezTo>
                    <a:pt x="8115305" y="1257301"/>
                    <a:pt x="7620009" y="0"/>
                    <a:pt x="9144009" y="186267"/>
                  </a:cubicBezTo>
                  <a:cubicBezTo>
                    <a:pt x="9144008" y="441678"/>
                    <a:pt x="9143998" y="818763"/>
                    <a:pt x="9143997" y="1074174"/>
                  </a:cubicBezTo>
                  <a:lnTo>
                    <a:pt x="0" y="1086874"/>
                  </a:lnTo>
                  <a:cubicBezTo>
                    <a:pt x="0" y="854041"/>
                    <a:pt x="5" y="499533"/>
                    <a:pt x="5" y="266700"/>
                  </a:cubicBezTo>
                  <a:close/>
                </a:path>
              </a:pathLst>
            </a:custGeom>
            <a:gradFill>
              <a:gsLst>
                <a:gs pos="0">
                  <a:srgbClr val="549FFF"/>
                </a:gs>
                <a:gs pos="100000">
                  <a:srgbClr val="003171">
                    <a:alpha val="51764"/>
                  </a:srgbClr>
                </a:gs>
              </a:gsLst>
              <a:path path="circle">
                <a:fillToRect l="50000" t="50000" r="50000" b="50000"/>
              </a:path>
              <a:tileRect/>
            </a:gradFill>
            <a:ln>
              <a:noFill/>
            </a:ln>
          </p:spPr>
          <p:txBody>
            <a:bodyPr lIns="91425" tIns="45700" rIns="91425" bIns="45700" anchor="ctr" anchorCtr="0">
              <a:spAutoFit/>
            </a:bodyPr>
            <a:lstStyle/>
            <a:p>
              <a:endParaRPr/>
            </a:p>
          </p:txBody>
        </p:sp>
        <p:sp>
          <p:nvSpPr>
            <p:cNvPr id="36" name="Shape 36"/>
            <p:cNvSpPr/>
            <p:nvPr/>
          </p:nvSpPr>
          <p:spPr>
            <a:xfrm rot="5400000" flipH="1">
              <a:off x="3018543" y="1908578"/>
              <a:ext cx="3100650" cy="9150266"/>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78823"/>
                  </a:srgbClr>
                </a:gs>
                <a:gs pos="41000">
                  <a:srgbClr val="003171">
                    <a:alpha val="78823"/>
                  </a:srgbClr>
                </a:gs>
                <a:gs pos="100000">
                  <a:srgbClr val="003171">
                    <a:alpha val="78823"/>
                  </a:srgbClr>
                </a:gs>
              </a:gsLst>
              <a:path path="circle">
                <a:fillToRect t="100000" r="100000"/>
              </a:path>
              <a:tileRect l="-100000" b="-100000"/>
            </a:gradFill>
            <a:ln>
              <a:noFill/>
            </a:ln>
          </p:spPr>
          <p:txBody>
            <a:bodyPr lIns="91425" tIns="45700" rIns="91425" bIns="45700" anchor="ctr" anchorCtr="0">
              <a:spAutoFit/>
            </a:bodyPr>
            <a:lstStyle/>
            <a:p>
              <a:endParaRPr/>
            </a:p>
          </p:txBody>
        </p:sp>
        <p:sp>
          <p:nvSpPr>
            <p:cNvPr id="37" name="Shape 37"/>
            <p:cNvSpPr/>
            <p:nvPr/>
          </p:nvSpPr>
          <p:spPr>
            <a:xfrm>
              <a:off x="-7" y="5740400"/>
              <a:ext cx="9144010" cy="1574769"/>
            </a:xfrm>
            <a:custGeom>
              <a:avLst/>
              <a:gdLst/>
              <a:ahLst/>
              <a:cxnLst/>
              <a:rect l="0" t="0" r="0" b="0"/>
              <a:pathLst>
                <a:path w="9144011" h="1257301" extrusionOk="0">
                  <a:moveTo>
                    <a:pt x="7" y="266700"/>
                  </a:moveTo>
                  <a:cubicBezTo>
                    <a:pt x="8115307" y="1257301"/>
                    <a:pt x="7620011" y="0"/>
                    <a:pt x="9144011" y="186267"/>
                  </a:cubicBezTo>
                  <a:lnTo>
                    <a:pt x="9144011" y="921775"/>
                  </a:lnTo>
                  <a:lnTo>
                    <a:pt x="0" y="931914"/>
                  </a:lnTo>
                  <a:cubicBezTo>
                    <a:pt x="0" y="699081"/>
                    <a:pt x="7" y="499533"/>
                    <a:pt x="7" y="266700"/>
                  </a:cubicBezTo>
                  <a:close/>
                </a:path>
              </a:pathLst>
            </a:custGeom>
            <a:gradFill>
              <a:gsLst>
                <a:gs pos="0">
                  <a:srgbClr val="549FFF">
                    <a:alpha val="81960"/>
                  </a:srgbClr>
                </a:gs>
                <a:gs pos="100000">
                  <a:srgbClr val="003171">
                    <a:alpha val="81960"/>
                  </a:srgbClr>
                </a:gs>
              </a:gsLst>
              <a:path path="circle">
                <a:fillToRect l="50000" t="50000" r="50000" b="50000"/>
              </a:path>
              <a:tileRect/>
            </a:gradFill>
            <a:ln>
              <a:noFill/>
            </a:ln>
          </p:spPr>
          <p:txBody>
            <a:bodyPr lIns="91425" tIns="45700" rIns="91425" bIns="45700" anchor="ctr" anchorCtr="0">
              <a:spAutoFit/>
            </a:bodyPr>
            <a:lstStyle/>
            <a:p>
              <a:endParaRPr/>
            </a:p>
          </p:txBody>
        </p:sp>
      </p:grpSp>
      <p:sp>
        <p:nvSpPr>
          <p:cNvPr id="38" name="Shape 38"/>
          <p:cNvSpPr txBox="1">
            <a:spLocks noGrp="1"/>
          </p:cNvSpPr>
          <p:nvPr>
            <p:ph type="body" idx="1"/>
          </p:nvPr>
        </p:nvSpPr>
        <p:spPr>
          <a:xfrm>
            <a:off x="1792288" y="5367337"/>
            <a:ext cx="5486399" cy="804899"/>
          </a:xfrm>
          <a:prstGeom prst="rect">
            <a:avLst/>
          </a:prstGeom>
          <a:noFill/>
          <a:ln>
            <a:noFill/>
          </a:ln>
        </p:spPr>
        <p:txBody>
          <a:bodyPr lIns="91425" tIns="91425" rIns="91425" bIns="91425" anchor="ctr" anchorCtr="0"/>
          <a:lstStyle>
            <a:lvl1pPr marL="0" indent="152400" algn="ctr" rtl="0">
              <a:buSzPct val="100000"/>
              <a:buFont typeface="Trebuchet MS"/>
              <a:buNone/>
              <a:defRPr sz="2400"/>
            </a:lvl1pPr>
            <a:lvl2pPr marL="0" indent="152400" algn="ctr" rtl="0">
              <a:buSzPct val="100000"/>
              <a:buFont typeface="Trebuchet MS"/>
              <a:buNone/>
              <a:defRPr sz="2400"/>
            </a:lvl2pPr>
            <a:lvl3pPr marL="0" indent="152400" algn="ctr" rtl="0">
              <a:buSzPct val="100000"/>
              <a:buFont typeface="Trebuchet MS"/>
              <a:buNone/>
              <a:defRPr sz="2400"/>
            </a:lvl3pPr>
            <a:lvl4pPr marL="0" indent="152400" algn="ctr" rtl="0">
              <a:buSzPct val="100000"/>
              <a:buFont typeface="Trebuchet MS"/>
              <a:buNone/>
              <a:defRPr sz="2400"/>
            </a:lvl4pPr>
            <a:lvl5pPr marL="0" indent="152400" algn="ctr" rtl="0">
              <a:buSzPct val="100000"/>
              <a:buFont typeface="Trebuchet MS"/>
              <a:buNone/>
              <a:defRPr sz="2400"/>
            </a:lvl5pPr>
            <a:lvl6pPr marL="0" indent="152400" algn="ctr" rtl="0">
              <a:buSzPct val="100000"/>
              <a:buFont typeface="Trebuchet MS"/>
              <a:buNone/>
              <a:defRPr sz="2400"/>
            </a:lvl6pPr>
            <a:lvl7pPr marL="0" indent="152400" algn="ctr" rtl="0">
              <a:buSzPct val="100000"/>
              <a:buFont typeface="Trebuchet MS"/>
              <a:buNone/>
              <a:defRPr sz="2400"/>
            </a:lvl7pPr>
            <a:lvl8pPr marL="0" indent="152400" algn="ctr" rtl="0">
              <a:buSzPct val="100000"/>
              <a:buFont typeface="Trebuchet MS"/>
              <a:buNone/>
              <a:defRPr sz="2400"/>
            </a:lvl8pPr>
            <a:lvl9pPr marL="0" indent="152400" algn="ctr" rtl="0">
              <a:buSzPct val="100000"/>
              <a:buFont typeface="Trebuchet MS"/>
              <a:buNone/>
              <a:defRPr sz="24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blank" type="blank">
  <p:cSld name="blank">
    <p:spTree>
      <p:nvGrpSpPr>
        <p:cNvPr id="1" name="Shape 39"/>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type="title">
  <p:cSld name="title">
    <p:spTree>
      <p:nvGrpSpPr>
        <p:cNvPr id="1" name="Shape 43"/>
        <p:cNvGrpSpPr/>
        <p:nvPr/>
      </p:nvGrpSpPr>
      <p:grpSpPr>
        <a:xfrm>
          <a:off x="0" y="0"/>
          <a:ext cx="0" cy="0"/>
          <a:chOff x="0" y="0"/>
          <a:chExt cx="0" cy="0"/>
        </a:xfrm>
      </p:grpSpPr>
      <p:sp>
        <p:nvSpPr>
          <p:cNvPr id="44" name="Shape 44"/>
          <p:cNvSpPr txBox="1">
            <a:spLocks noGrp="1"/>
          </p:cNvSpPr>
          <p:nvPr>
            <p:ph type="ctrTitle"/>
          </p:nvPr>
        </p:nvSpPr>
        <p:spPr>
          <a:xfrm>
            <a:off x="685800" y="2111123"/>
            <a:ext cx="7772400" cy="1546474"/>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
        <p:nvSpPr>
          <p:cNvPr id="45" name="Shape 45"/>
          <p:cNvSpPr txBox="1">
            <a:spLocks noGrp="1"/>
          </p:cNvSpPr>
          <p:nvPr>
            <p:ph type="subTitle" idx="1"/>
          </p:nvPr>
        </p:nvSpPr>
        <p:spPr>
          <a:xfrm>
            <a:off x="685800" y="3786737"/>
            <a:ext cx="7772400" cy="1046317"/>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x" type="tx">
  <p:cSld name="tx">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48" name="Shape 48"/>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woColTx" type="twoColTx">
  <p:cSld name="twoColTx">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51" name="Shape 51"/>
          <p:cNvSpPr txBox="1">
            <a:spLocks noGrp="1"/>
          </p:cNvSpPr>
          <p:nvPr>
            <p:ph type="body" idx="1"/>
          </p:nvPr>
        </p:nvSpPr>
        <p:spPr>
          <a:xfrm>
            <a:off x="457200"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52" name="Shape 52"/>
          <p:cNvSpPr txBox="1">
            <a:spLocks noGrp="1"/>
          </p:cNvSpPr>
          <p:nvPr>
            <p:ph type="body" idx="2"/>
          </p:nvPr>
        </p:nvSpPr>
        <p:spPr>
          <a:xfrm>
            <a:off x="4692273"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theme" Target="../theme/theme2.xml"/><Relationship Id="rId1" Type="http://schemas.openxmlformats.org/officeDocument/2006/relationships/slideLayout" Target="../slideLayouts/slideLayout7.xml"/><Relationship Id="rId2"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a:gsLst>
            <a:gs pos="0">
              <a:schemeClr val="lt2"/>
            </a:gs>
            <a:gs pos="100000">
              <a:schemeClr val="accent1"/>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1pPr>
            <a:lvl2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2pPr>
            <a:lvl3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3pPr>
            <a:lvl4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4pPr>
            <a:lvl5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5pPr>
            <a:lvl6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6pPr>
            <a:lvl7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7pPr>
            <a:lvl8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8pPr>
            <a:lvl9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727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3200" b="0" i="0" u="none" strike="noStrike" cap="none" baseline="0">
                <a:solidFill>
                  <a:schemeClr val="dk2"/>
                </a:solidFill>
                <a:latin typeface="Trebuchet MS"/>
                <a:ea typeface="Trebuchet MS"/>
                <a:cs typeface="Trebuchet MS"/>
                <a:sym typeface="Trebuchet MS"/>
              </a:defRPr>
            </a:lvl1pPr>
            <a:lvl2pPr marL="742950" indent="-285750" algn="l" rtl="0">
              <a:spcBef>
                <a:spcPts val="560"/>
              </a:spcBef>
              <a:buClr>
                <a:schemeClr val="dk2"/>
              </a:buClr>
              <a:buSzPct val="100000"/>
              <a:buFont typeface="Courier New"/>
              <a:buChar char="o"/>
              <a:defRPr sz="2800" b="0" i="0" u="none" strike="noStrike" cap="none" baseline="0">
                <a:solidFill>
                  <a:schemeClr val="dk2"/>
                </a:solidFill>
                <a:latin typeface="Trebuchet MS"/>
                <a:ea typeface="Trebuchet MS"/>
                <a:cs typeface="Trebuchet MS"/>
                <a:sym typeface="Trebuchet MS"/>
              </a:defRPr>
            </a:lvl2pPr>
            <a:lvl3pPr marL="1143000" indent="-228600" algn="l" rtl="0">
              <a:spcBef>
                <a:spcPts val="480"/>
              </a:spcBef>
              <a:buClr>
                <a:schemeClr val="dk2"/>
              </a:buClr>
              <a:buSzPct val="100000"/>
              <a:buFont typeface="Wingdings"/>
              <a:buChar char="§"/>
              <a:defRPr sz="2400" b="0" i="0" u="none" strike="noStrike" cap="none" baseline="0">
                <a:solidFill>
                  <a:schemeClr val="dk2"/>
                </a:solidFill>
                <a:latin typeface="Trebuchet MS"/>
                <a:ea typeface="Trebuchet MS"/>
                <a:cs typeface="Trebuchet MS"/>
                <a:sym typeface="Trebuchet MS"/>
              </a:defRPr>
            </a:lvl3pPr>
            <a:lvl4pPr marL="1600200" indent="-228600" algn="l" rtl="0">
              <a:spcBef>
                <a:spcPts val="400"/>
              </a:spcBef>
              <a:buClr>
                <a:schemeClr val="dk2"/>
              </a:buClr>
              <a:buSzPct val="166666"/>
              <a:buFont typeface="Arial"/>
              <a:buChar char="•"/>
              <a:defRPr sz="2000" b="0" i="0" u="none" strike="noStrike" cap="none" baseline="0">
                <a:solidFill>
                  <a:schemeClr val="dk2"/>
                </a:solidFill>
                <a:latin typeface="Trebuchet MS"/>
                <a:ea typeface="Trebuchet MS"/>
                <a:cs typeface="Trebuchet MS"/>
                <a:sym typeface="Trebuchet MS"/>
              </a:defRPr>
            </a:lvl4pPr>
            <a:lvl5pPr marL="2057400" indent="-228600" algn="l" rtl="0">
              <a:spcBef>
                <a:spcPts val="400"/>
              </a:spcBef>
              <a:buClr>
                <a:schemeClr val="dk2"/>
              </a:buClr>
              <a:buSzPct val="100000"/>
              <a:buFont typeface="Courier New"/>
              <a:buChar char="o"/>
              <a:defRPr sz="2000" b="0" i="0" u="none" strike="noStrike" cap="none" baseline="0">
                <a:solidFill>
                  <a:schemeClr val="dk2"/>
                </a:solidFill>
                <a:latin typeface="Trebuchet MS"/>
                <a:ea typeface="Trebuchet MS"/>
                <a:cs typeface="Trebuchet MS"/>
                <a:sym typeface="Trebuchet MS"/>
              </a:defRPr>
            </a:lvl5pPr>
            <a:lvl6pPr marL="2514600" indent="-228600" algn="l" rtl="0">
              <a:spcBef>
                <a:spcPts val="400"/>
              </a:spcBef>
              <a:buClr>
                <a:schemeClr val="dk2"/>
              </a:buClr>
              <a:buSzPct val="100000"/>
              <a:buFont typeface="Wingdings"/>
              <a:buChar char="§"/>
              <a:defRPr sz="2000" b="0" i="0" u="none" strike="noStrike" cap="none" baseline="0">
                <a:solidFill>
                  <a:schemeClr val="dk2"/>
                </a:solidFill>
                <a:latin typeface="Trebuchet MS"/>
                <a:ea typeface="Trebuchet MS"/>
                <a:cs typeface="Trebuchet MS"/>
                <a:sym typeface="Trebuchet MS"/>
              </a:defRPr>
            </a:lvl6pPr>
            <a:lvl7pPr marL="2971800" indent="-228600" algn="l" rtl="0">
              <a:spcBef>
                <a:spcPts val="400"/>
              </a:spcBef>
              <a:buClr>
                <a:schemeClr val="dk2"/>
              </a:buClr>
              <a:buSzPct val="166666"/>
              <a:buFont typeface="Arial"/>
              <a:buChar char="•"/>
              <a:defRPr sz="2000" b="0" i="0" u="none" strike="noStrike" cap="none" baseline="0">
                <a:solidFill>
                  <a:schemeClr val="dk2"/>
                </a:solidFill>
                <a:latin typeface="Trebuchet MS"/>
                <a:ea typeface="Trebuchet MS"/>
                <a:cs typeface="Trebuchet MS"/>
                <a:sym typeface="Trebuchet MS"/>
              </a:defRPr>
            </a:lvl7pPr>
            <a:lvl8pPr marL="3429000" indent="-228600" algn="l" rtl="0">
              <a:spcBef>
                <a:spcPts val="400"/>
              </a:spcBef>
              <a:buClr>
                <a:schemeClr val="dk2"/>
              </a:buClr>
              <a:buSzPct val="100000"/>
              <a:buFont typeface="Courier New"/>
              <a:buChar char="o"/>
              <a:defRPr sz="2000" b="0" i="0" u="none" strike="noStrike" cap="none" baseline="0">
                <a:solidFill>
                  <a:schemeClr val="dk2"/>
                </a:solidFill>
                <a:latin typeface="Trebuchet MS"/>
                <a:ea typeface="Trebuchet MS"/>
                <a:cs typeface="Trebuchet MS"/>
                <a:sym typeface="Trebuchet MS"/>
              </a:defRPr>
            </a:lvl8pPr>
            <a:lvl9pPr marL="3886200" indent="-228600" algn="l" rtl="0">
              <a:spcBef>
                <a:spcPts val="400"/>
              </a:spcBef>
              <a:buClr>
                <a:schemeClr val="dk2"/>
              </a:buClr>
              <a:buSzPct val="100000"/>
              <a:buFont typeface="Wingdings"/>
              <a:buChar char="§"/>
              <a:defRPr sz="2000" b="0" i="0" u="none" strike="noStrike" cap="none" baseline="0">
                <a:solidFill>
                  <a:schemeClr val="dk2"/>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lt1"/>
        </a:solidFill>
        <a:effectLst/>
      </p:bgPr>
    </p:bg>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42" name="Shape 42"/>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youtube.com/watch?v=dXHcUX7hF_w&amp;safety_mode=true&amp;persist_safety_mode=1&amp;safe=activ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www.youtube.com/watch?v=gQng2kJ-N9k&amp;safety_mode=true&amp;persist_safety_mode=1&amp;safe=activ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edutech.msu.edu/online/googledocs/googledoc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docs.google.com/a/palmahs.org/presentation/d/1yGVU4RVvw1YM3ZahmX2A4I21OsfwDqVeEUtGjIgLpNQ/edit%23slide=id.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www.youtube.com/watch?v=eRqUE6IHTEA&amp;feature=youtu.be&amp;safety_mode=true&amp;persist_safety_mode=1&amp;safe=activ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www.youtube.com/watch?v=KU3t_5rRao8&amp;safety_mode=true&amp;persist_safety_mode=1&amp;safe=activ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www.youtube.com/watch?v=RFWkJ5Yt6Qk&amp;safety_mode=true&amp;persist_safety_mode=1&amp;safe=activ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62550" y="1656080"/>
            <a:ext cx="8418899" cy="1470000"/>
          </a:xfrm>
          <a:prstGeom prst="rect">
            <a:avLst/>
          </a:prstGeom>
        </p:spPr>
        <p:txBody>
          <a:bodyPr lIns="91425" tIns="91425" rIns="91425" bIns="91425" anchor="b" anchorCtr="0">
            <a:spAutoFit/>
          </a:bodyPr>
          <a:lstStyle/>
          <a:p>
            <a:pPr algn="ctr">
              <a:buNone/>
            </a:pPr>
            <a:r>
              <a:rPr lang="en"/>
              <a:t>Google Documents Presentation</a:t>
            </a:r>
          </a:p>
        </p:txBody>
      </p:sp>
      <p:sp>
        <p:nvSpPr>
          <p:cNvPr id="60" name="Shape 60"/>
          <p:cNvSpPr txBox="1">
            <a:spLocks noGrp="1"/>
          </p:cNvSpPr>
          <p:nvPr>
            <p:ph type="subTitle" idx="1"/>
          </p:nvPr>
        </p:nvSpPr>
        <p:spPr>
          <a:xfrm>
            <a:off x="2674969" y="3230880"/>
            <a:ext cx="4410296" cy="1292631"/>
          </a:xfrm>
          <a:prstGeom prst="rect">
            <a:avLst/>
          </a:prstGeom>
        </p:spPr>
        <p:txBody>
          <a:bodyPr wrap="square" lIns="91425" tIns="91425" rIns="91425" bIns="91425" anchor="t" anchorCtr="0">
            <a:spAutoFit/>
          </a:bodyPr>
          <a:lstStyle/>
          <a:p>
            <a:pPr lvl="0" algn="l" rtl="0">
              <a:buNone/>
            </a:pPr>
            <a:r>
              <a:rPr lang="en" dirty="0"/>
              <a:t>Presenter: Ron Brunet</a:t>
            </a:r>
          </a:p>
          <a:p>
            <a:pPr lvl="0" algn="l" rtl="0">
              <a:buNone/>
            </a:pPr>
            <a:r>
              <a:rPr lang="en" dirty="0"/>
              <a:t>Date: Friday, June 8, 2012</a:t>
            </a:r>
          </a:p>
          <a:p>
            <a:pPr algn="l">
              <a:buNone/>
            </a:pPr>
            <a:r>
              <a:rPr lang="en" dirty="0"/>
              <a:t>Place: Canterbury Woods</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1226940" y="717430"/>
            <a:ext cx="7050900" cy="1106400"/>
          </a:xfrm>
          <a:prstGeom prst="rect">
            <a:avLst/>
          </a:prstGeom>
        </p:spPr>
        <p:txBody>
          <a:bodyPr lIns="91425" tIns="91425" rIns="91425" bIns="91425" anchor="b" anchorCtr="0">
            <a:spAutoFit/>
          </a:bodyPr>
          <a:lstStyle/>
          <a:p>
            <a:pPr lvl="0" algn="ctr" rtl="0">
              <a:lnSpc>
                <a:spcPct val="115000"/>
              </a:lnSpc>
              <a:spcBef>
                <a:spcPts val="1400"/>
              </a:spcBef>
              <a:spcAft>
                <a:spcPts val="400"/>
              </a:spcAft>
              <a:buClr>
                <a:srgbClr val="000000"/>
              </a:buClr>
              <a:buSzPct val="30555"/>
              <a:buFont typeface="Arial"/>
              <a:buNone/>
            </a:pPr>
            <a:r>
              <a:rPr lang="en" sz="3600">
                <a:solidFill>
                  <a:srgbClr val="FFFFFF"/>
                </a:solidFill>
                <a:latin typeface="Arial"/>
                <a:ea typeface="Arial"/>
                <a:cs typeface="Arial"/>
                <a:sym typeface="Arial"/>
              </a:rPr>
              <a:t>
Google Presentations</a:t>
            </a:r>
          </a:p>
          <a:p>
            <a:endParaRPr/>
          </a:p>
        </p:txBody>
      </p:sp>
      <p:sp>
        <p:nvSpPr>
          <p:cNvPr id="111" name="Shape 111"/>
          <p:cNvSpPr txBox="1">
            <a:spLocks noGrp="1"/>
          </p:cNvSpPr>
          <p:nvPr>
            <p:ph type="subTitle" idx="1"/>
          </p:nvPr>
        </p:nvSpPr>
        <p:spPr>
          <a:xfrm>
            <a:off x="465300" y="1357080"/>
            <a:ext cx="8213399" cy="5393100"/>
          </a:xfrm>
          <a:prstGeom prst="rect">
            <a:avLst/>
          </a:prstGeom>
        </p:spPr>
        <p:txBody>
          <a:bodyPr lIns="91425" tIns="91425" rIns="91425" bIns="91425" anchor="t" anchorCtr="0">
            <a:spAutoFit/>
          </a:bodyPr>
          <a:lstStyle/>
          <a:p>
            <a:pPr lvl="0" algn="l" rtl="0">
              <a:lnSpc>
                <a:spcPct val="115000"/>
              </a:lnSpc>
              <a:buNone/>
            </a:pPr>
            <a:r>
              <a:rPr lang="en"/>
              <a:t>Google presentations is an online presentations editor that allows you to show off your work in a visual way. Here's what you can do with Google presentations:</a:t>
            </a:r>
          </a:p>
          <a:p>
            <a:pPr lvl="0" algn="l" rtl="0">
              <a:lnSpc>
                <a:spcPct val="115000"/>
              </a:lnSpc>
              <a:buNone/>
            </a:pPr>
            <a:r>
              <a:rPr lang="en" sz="1000"/>
              <a:t>  </a:t>
            </a:r>
          </a:p>
          <a:p>
            <a:pPr marL="457200" lvl="0" indent="-381000" algn="l" rtl="0">
              <a:lnSpc>
                <a:spcPct val="115000"/>
              </a:lnSpc>
              <a:buClr>
                <a:schemeClr val="lt1"/>
              </a:buClr>
              <a:buSzPct val="200000"/>
              <a:buFont typeface="Arial"/>
              <a:buChar char="•"/>
            </a:pPr>
            <a:r>
              <a:rPr lang="en" sz="2000"/>
              <a:t>Share and edit presentations with your friends and coworkers.</a:t>
            </a:r>
          </a:p>
          <a:p>
            <a:pPr marL="457200" lvl="0" indent="-381000" algn="l" rtl="0">
              <a:lnSpc>
                <a:spcPct val="115000"/>
              </a:lnSpc>
              <a:buClr>
                <a:schemeClr val="lt1"/>
              </a:buClr>
              <a:buSzPct val="200000"/>
              <a:buFont typeface="Arial"/>
              <a:buChar char="•"/>
            </a:pPr>
            <a:r>
              <a:rPr lang="en" sz="2000"/>
              <a:t>Import and convert existing presentations in .pptx and .pps file types.</a:t>
            </a:r>
          </a:p>
          <a:p>
            <a:pPr marL="457200" lvl="0" indent="-381000" algn="l" rtl="0">
              <a:lnSpc>
                <a:spcPct val="115000"/>
              </a:lnSpc>
              <a:buClr>
                <a:schemeClr val="lt1"/>
              </a:buClr>
              <a:buSzPct val="200000"/>
              <a:buFont typeface="Arial"/>
              <a:buChar char="•"/>
            </a:pPr>
            <a:r>
              <a:rPr lang="en" sz="2000"/>
              <a:t>Download your presentations as a PDF, a PPT, or a .txt file.</a:t>
            </a:r>
          </a:p>
          <a:p>
            <a:pPr marL="457200" lvl="0" indent="-381000" algn="l" rtl="0">
              <a:lnSpc>
                <a:spcPct val="115000"/>
              </a:lnSpc>
              <a:buClr>
                <a:schemeClr val="lt1"/>
              </a:buClr>
              <a:buSzPct val="200000"/>
              <a:buFont typeface="Arial"/>
              <a:buChar char="•"/>
            </a:pPr>
            <a:r>
              <a:rPr lang="en" sz="2000"/>
              <a:t>Insert images and videos, and format your slides.</a:t>
            </a:r>
          </a:p>
          <a:p>
            <a:pPr marL="457200" lvl="0" indent="-381000" algn="l" rtl="0">
              <a:lnSpc>
                <a:spcPct val="115000"/>
              </a:lnSpc>
              <a:buClr>
                <a:schemeClr val="lt1"/>
              </a:buClr>
              <a:buSzPct val="200000"/>
              <a:buFont typeface="Arial"/>
              <a:buChar char="•"/>
            </a:pPr>
            <a:r>
              <a:rPr lang="en" sz="2000"/>
              <a:t>Allow real-time viewing of presentations, online, from separate remote locations.</a:t>
            </a:r>
          </a:p>
          <a:p>
            <a:pPr marL="0" marR="0" lvl="0" indent="0" algn="l" rtl="0">
              <a:lnSpc>
                <a:spcPct val="115000"/>
              </a:lnSpc>
              <a:spcBef>
                <a:spcPts val="0"/>
              </a:spcBef>
              <a:spcAft>
                <a:spcPts val="0"/>
              </a:spcAft>
              <a:buNone/>
            </a:pPr>
            <a:r>
              <a:rPr lang="en" sz="2000"/>
              <a:t>Publish and embed your presentations in a website, allowing access to a wide audience. </a:t>
            </a:r>
          </a:p>
          <a:p>
            <a:endParaRPr/>
          </a:p>
          <a:p>
            <a:endParaRPr/>
          </a:p>
        </p:txBody>
      </p:sp>
      <p:sp>
        <p:nvSpPr>
          <p:cNvPr id="112" name="Shape 112">
            <a:hlinkClick r:id="rId3"/>
          </p:cNvPr>
          <p:cNvSpPr/>
          <p:nvPr/>
        </p:nvSpPr>
        <p:spPr>
          <a:xfrm>
            <a:off x="7204139" y="6161280"/>
            <a:ext cx="1073699" cy="588899"/>
          </a:xfrm>
          <a:prstGeom prst="flowChartAlternateProcess">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ctr" rtl="0">
              <a:buClr>
                <a:srgbClr val="000000"/>
              </a:buClr>
              <a:buSzPct val="78571"/>
              <a:buFont typeface="Arial"/>
              <a:buNone/>
            </a:pPr>
            <a:r>
              <a:rPr lang="en"/>
              <a:t>Video </a:t>
            </a:r>
            <a:r>
              <a:rPr lang="en" smtClean="0"/>
              <a:t>Tutorial</a:t>
            </a:r>
            <a:endParaRPr lang="en" dirty="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16"/>
        <p:cNvGrpSpPr/>
        <p:nvPr/>
      </p:nvGrpSpPr>
      <p:grpSpPr>
        <a:xfrm>
          <a:off x="0" y="0"/>
          <a:ext cx="0" cy="0"/>
          <a:chOff x="0" y="0"/>
          <a:chExt cx="0" cy="0"/>
        </a:xfrm>
      </p:grpSpPr>
      <p:sp>
        <p:nvSpPr>
          <p:cNvPr id="117" name="Shape 117"/>
          <p:cNvSpPr txBox="1">
            <a:spLocks noGrp="1"/>
          </p:cNvSpPr>
          <p:nvPr>
            <p:ph type="ctrTitle"/>
          </p:nvPr>
        </p:nvSpPr>
        <p:spPr>
          <a:xfrm>
            <a:off x="1226940" y="717430"/>
            <a:ext cx="7050900" cy="1106400"/>
          </a:xfrm>
          <a:prstGeom prst="rect">
            <a:avLst/>
          </a:prstGeom>
        </p:spPr>
        <p:txBody>
          <a:bodyPr lIns="91425" tIns="91425" rIns="91425" bIns="91425" anchor="b" anchorCtr="0">
            <a:spAutoFit/>
          </a:bodyPr>
          <a:lstStyle/>
          <a:p>
            <a:pPr lvl="0" algn="ctr" rtl="0">
              <a:lnSpc>
                <a:spcPct val="115000"/>
              </a:lnSpc>
              <a:spcBef>
                <a:spcPts val="1400"/>
              </a:spcBef>
              <a:spcAft>
                <a:spcPts val="400"/>
              </a:spcAft>
              <a:buClr>
                <a:srgbClr val="000000"/>
              </a:buClr>
              <a:buSzPct val="30555"/>
              <a:buFont typeface="Arial"/>
              <a:buNone/>
            </a:pPr>
            <a:r>
              <a:rPr lang="en" sz="3600">
                <a:solidFill>
                  <a:srgbClr val="FFFFFF"/>
                </a:solidFill>
                <a:latin typeface="Arial"/>
                <a:ea typeface="Arial"/>
                <a:cs typeface="Arial"/>
                <a:sym typeface="Arial"/>
              </a:rPr>
              <a:t>
Google Drawings</a:t>
            </a:r>
          </a:p>
          <a:p>
            <a:endParaRPr/>
          </a:p>
        </p:txBody>
      </p:sp>
      <p:sp>
        <p:nvSpPr>
          <p:cNvPr id="118" name="Shape 118"/>
          <p:cNvSpPr txBox="1">
            <a:spLocks noGrp="1"/>
          </p:cNvSpPr>
          <p:nvPr>
            <p:ph type="subTitle" idx="1"/>
          </p:nvPr>
        </p:nvSpPr>
        <p:spPr>
          <a:xfrm>
            <a:off x="465300" y="1253180"/>
            <a:ext cx="8265300" cy="5549099"/>
          </a:xfrm>
          <a:prstGeom prst="rect">
            <a:avLst/>
          </a:prstGeom>
        </p:spPr>
        <p:txBody>
          <a:bodyPr lIns="91425" tIns="91425" rIns="91425" bIns="91425" anchor="t" anchorCtr="0">
            <a:spAutoFit/>
          </a:bodyPr>
          <a:lstStyle/>
          <a:p>
            <a:pPr lvl="0" algn="l" rtl="0">
              <a:lnSpc>
                <a:spcPct val="115000"/>
              </a:lnSpc>
              <a:buClr>
                <a:srgbClr val="000000"/>
              </a:buClr>
              <a:buSzPct val="45833"/>
              <a:buFont typeface="Arial"/>
              <a:buNone/>
            </a:pPr>
            <a:r>
              <a:rPr lang="en"/>
              <a:t>Google drawings is an online drawings editor that lets you create anything from a scribble to a flow chart while working collaboratively with other people. Here's what you can do with Google drawings:</a:t>
            </a:r>
          </a:p>
          <a:p>
            <a:pPr lvl="0" algn="l" rtl="0">
              <a:lnSpc>
                <a:spcPct val="115000"/>
              </a:lnSpc>
              <a:buClr>
                <a:srgbClr val="000000"/>
              </a:buClr>
              <a:buSzPct val="91666"/>
              <a:buFont typeface="Arial"/>
              <a:buNone/>
            </a:pPr>
            <a:r>
              <a:rPr lang="en" sz="1200"/>
              <a:t>    </a:t>
            </a:r>
          </a:p>
          <a:p>
            <a:pPr marL="457200" lvl="0" indent="-381000" algn="l" rtl="0">
              <a:lnSpc>
                <a:spcPct val="115000"/>
              </a:lnSpc>
              <a:buClr>
                <a:schemeClr val="lt1"/>
              </a:buClr>
              <a:buSzPct val="200000"/>
              <a:buFont typeface="Arial"/>
              <a:buChar char="•"/>
            </a:pPr>
            <a:r>
              <a:rPr lang="en" sz="2000"/>
              <a:t>Share and edit drawings with your friends and coworkers.</a:t>
            </a:r>
          </a:p>
          <a:p>
            <a:pPr marL="457200" lvl="0" indent="-381000" algn="l" rtl="0">
              <a:lnSpc>
                <a:spcPct val="115000"/>
              </a:lnSpc>
              <a:buClr>
                <a:schemeClr val="lt1"/>
              </a:buClr>
              <a:buSzPct val="200000"/>
              <a:buFont typeface="Arial"/>
              <a:buChar char="•"/>
            </a:pPr>
            <a:r>
              <a:rPr lang="en" sz="2000"/>
              <a:t>Download your presentations as a PNG, JPEG, SVG, or PDF file.</a:t>
            </a:r>
          </a:p>
          <a:p>
            <a:pPr marL="457200" lvl="0" indent="-381000" algn="l" rtl="0">
              <a:lnSpc>
                <a:spcPct val="115000"/>
              </a:lnSpc>
              <a:buClr>
                <a:schemeClr val="lt1"/>
              </a:buClr>
              <a:buSzPct val="200000"/>
              <a:buFont typeface="Arial"/>
              <a:buChar char="•"/>
            </a:pPr>
            <a:r>
              <a:rPr lang="en" sz="2000"/>
              <a:t>Insert images, shapes, and lines, and format them to fit your preferences.</a:t>
            </a:r>
          </a:p>
          <a:p>
            <a:pPr marL="457200" lvl="0" indent="-381000" algn="l" rtl="0">
              <a:lnSpc>
                <a:spcPct val="115000"/>
              </a:lnSpc>
              <a:buClr>
                <a:schemeClr val="lt1"/>
              </a:buClr>
              <a:buSzPct val="200000"/>
              <a:buFont typeface="Arial"/>
              <a:buChar char="•"/>
            </a:pPr>
            <a:r>
              <a:rPr lang="en" sz="2000"/>
              <a:t>Real-time collaboration with other people, no matter where they are.</a:t>
            </a:r>
          </a:p>
          <a:p>
            <a:pPr marL="457200" lvl="0" indent="-381000" algn="l" rtl="0">
              <a:lnSpc>
                <a:spcPct val="115000"/>
              </a:lnSpc>
              <a:buClr>
                <a:schemeClr val="lt1"/>
              </a:buClr>
              <a:buSzPct val="200000"/>
              <a:buFont typeface="Arial"/>
              <a:buChar char="•"/>
            </a:pPr>
            <a:r>
              <a:rPr lang="en" sz="2000"/>
              <a:t>Insert a drawing into a document, spreadsheet, or presentation.</a:t>
            </a:r>
          </a:p>
          <a:p>
            <a:endParaRPr/>
          </a:p>
          <a:p>
            <a:endParaRPr/>
          </a:p>
          <a:p>
            <a:endParaRPr/>
          </a:p>
        </p:txBody>
      </p:sp>
      <p:sp>
        <p:nvSpPr>
          <p:cNvPr id="119" name="Shape 119">
            <a:hlinkClick r:id="rId3"/>
          </p:cNvPr>
          <p:cNvSpPr/>
          <p:nvPr/>
        </p:nvSpPr>
        <p:spPr>
          <a:xfrm>
            <a:off x="7443114" y="6213380"/>
            <a:ext cx="1073699" cy="588899"/>
          </a:xfrm>
          <a:prstGeom prst="flowChartAlternateProcess">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ctr" rtl="0">
              <a:buClr>
                <a:srgbClr val="000000"/>
              </a:buClr>
              <a:buSzPct val="78571"/>
              <a:buFont typeface="Arial"/>
              <a:buNone/>
            </a:pPr>
            <a:r>
              <a:rPr lang="en"/>
              <a:t>Video Tutorial</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457200" y="1658990"/>
            <a:ext cx="8229600" cy="4840199"/>
          </a:xfrm>
          <a:prstGeom prst="rect">
            <a:avLst/>
          </a:prstGeom>
        </p:spPr>
        <p:txBody>
          <a:bodyPr lIns="91425" tIns="91425" rIns="91425" bIns="91425" anchor="ctr" anchorCtr="0">
            <a:spAutoFit/>
          </a:bodyPr>
          <a:lstStyle/>
          <a:p>
            <a:pPr lvl="0" algn="ctr" rtl="0">
              <a:buNone/>
            </a:pPr>
            <a:r>
              <a:rPr lang="en" dirty="0"/>
              <a:t>
Don't worry, just click on the link below to review a complete tutorial on getting started with Google Documents:</a:t>
            </a:r>
          </a:p>
          <a:p>
            <a:endParaRPr dirty="0"/>
          </a:p>
          <a:p>
            <a:pPr lvl="0" algn="ctr" rtl="0">
              <a:lnSpc>
                <a:spcPct val="115000"/>
              </a:lnSpc>
              <a:spcBef>
                <a:spcPts val="2400"/>
              </a:spcBef>
              <a:spcAft>
                <a:spcPts val="600"/>
              </a:spcAft>
              <a:buNone/>
            </a:pPr>
            <a:r>
              <a:rPr lang="en" sz="3600" b="1" u="sng" dirty="0">
                <a:solidFill>
                  <a:schemeClr val="hlink"/>
                </a:solidFill>
                <a:latin typeface="Arial"/>
                <a:ea typeface="Arial"/>
                <a:cs typeface="Arial"/>
                <a:sym typeface="Arial"/>
                <a:hlinkClick r:id="rId3"/>
              </a:rPr>
              <a:t>Getting Started with Google Docs</a:t>
            </a:r>
          </a:p>
          <a:p>
            <a:endParaRPr dirty="0"/>
          </a:p>
          <a:p>
            <a:endParaRPr dirty="0"/>
          </a:p>
          <a:p>
            <a:endParaRPr dirty="0"/>
          </a:p>
        </p:txBody>
      </p:sp>
      <p:sp>
        <p:nvSpPr>
          <p:cNvPr id="125" name="Shape 125"/>
          <p:cNvSpPr txBox="1">
            <a:spLocks noGrp="1"/>
          </p:cNvSpPr>
          <p:nvPr>
            <p:ph type="title"/>
          </p:nvPr>
        </p:nvSpPr>
        <p:spPr>
          <a:xfrm>
            <a:off x="457200" y="274637"/>
            <a:ext cx="8229600" cy="1325700"/>
          </a:xfrm>
          <a:prstGeom prst="rect">
            <a:avLst/>
          </a:prstGeom>
        </p:spPr>
        <p:txBody>
          <a:bodyPr lIns="91425" tIns="91425" rIns="91425" bIns="91425" anchor="b" anchorCtr="0">
            <a:spAutoFit/>
          </a:bodyPr>
          <a:lstStyle/>
          <a:p>
            <a:pPr algn="ctr">
              <a:buNone/>
            </a:pPr>
            <a:r>
              <a:rPr lang="en"/>
              <a:t>What if I forget what </a:t>
            </a:r>
            <a:br>
              <a:rPr lang="en"/>
            </a:br>
            <a:r>
              <a:rPr lang="en"/>
              <a:t>I learned tonight?</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62550" y="1464117"/>
            <a:ext cx="8418899" cy="1661963"/>
          </a:xfrm>
          <a:prstGeom prst="rect">
            <a:avLst/>
          </a:prstGeom>
        </p:spPr>
        <p:txBody>
          <a:bodyPr lIns="91425" tIns="91425" rIns="91425" bIns="91425" anchor="b" anchorCtr="0">
            <a:spAutoFit/>
          </a:bodyPr>
          <a:lstStyle/>
          <a:p>
            <a:pPr algn="ctr"/>
            <a:r>
              <a:rPr lang="en-US" dirty="0" smtClean="0"/>
              <a:t>To Follow along on Google Documents click here</a:t>
            </a:r>
            <a:endParaRPr lang="en" dirty="0"/>
          </a:p>
        </p:txBody>
      </p:sp>
      <p:sp>
        <p:nvSpPr>
          <p:cNvPr id="6" name="Down Arrow 5"/>
          <p:cNvSpPr/>
          <p:nvPr/>
        </p:nvSpPr>
        <p:spPr>
          <a:xfrm>
            <a:off x="4177395" y="3485149"/>
            <a:ext cx="484632"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Bevel 6">
            <a:hlinkClick r:id="rId3"/>
          </p:cNvPr>
          <p:cNvSpPr/>
          <p:nvPr/>
        </p:nvSpPr>
        <p:spPr>
          <a:xfrm>
            <a:off x="3976051" y="4863720"/>
            <a:ext cx="902820" cy="635072"/>
          </a:xfrm>
          <a:prstGeom prst="beve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64"/>
        <p:cNvGrpSpPr/>
        <p:nvPr/>
      </p:nvGrpSpPr>
      <p:grpSpPr>
        <a:xfrm>
          <a:off x="0" y="0"/>
          <a:ext cx="0" cy="0"/>
          <a:chOff x="0" y="0"/>
          <a:chExt cx="0" cy="0"/>
        </a:xfrm>
      </p:grpSpPr>
      <p:sp>
        <p:nvSpPr>
          <p:cNvPr id="65" name="Shape 65"/>
          <p:cNvSpPr txBox="1">
            <a:spLocks noGrp="1"/>
          </p:cNvSpPr>
          <p:nvPr>
            <p:ph type="ctrTitle"/>
          </p:nvPr>
        </p:nvSpPr>
        <p:spPr>
          <a:xfrm>
            <a:off x="718650" y="481930"/>
            <a:ext cx="7715934" cy="800189"/>
          </a:xfrm>
          <a:prstGeom prst="rect">
            <a:avLst/>
          </a:prstGeom>
        </p:spPr>
        <p:txBody>
          <a:bodyPr wrap="square" lIns="91425" tIns="91425" rIns="91425" bIns="91425" anchor="b" anchorCtr="0">
            <a:spAutoFit/>
          </a:bodyPr>
          <a:lstStyle/>
          <a:p>
            <a:pPr algn="ctr">
              <a:buNone/>
            </a:pPr>
            <a:r>
              <a:rPr lang="en" sz="4000" dirty="0">
                <a:solidFill>
                  <a:srgbClr val="FFFFFF"/>
                </a:solidFill>
                <a:latin typeface="Arial"/>
                <a:ea typeface="Arial"/>
                <a:cs typeface="Arial"/>
                <a:sym typeface="Arial"/>
              </a:rPr>
              <a:t>An overview of Google Docs</a:t>
            </a:r>
          </a:p>
        </p:txBody>
      </p:sp>
      <p:sp>
        <p:nvSpPr>
          <p:cNvPr id="66" name="Shape 66"/>
          <p:cNvSpPr txBox="1">
            <a:spLocks noGrp="1"/>
          </p:cNvSpPr>
          <p:nvPr>
            <p:ph type="subTitle" idx="1"/>
          </p:nvPr>
        </p:nvSpPr>
        <p:spPr>
          <a:xfrm>
            <a:off x="1082040" y="1252025"/>
            <a:ext cx="7035899" cy="925499"/>
          </a:xfrm>
          <a:prstGeom prst="rect">
            <a:avLst/>
          </a:prstGeom>
        </p:spPr>
        <p:txBody>
          <a:bodyPr lIns="91425" tIns="91425" rIns="91425" bIns="91425" anchor="t" anchorCtr="0">
            <a:spAutoFit/>
          </a:bodyPr>
          <a:lstStyle/>
          <a:p>
            <a:pPr lvl="0" algn="ctr" rtl="0">
              <a:lnSpc>
                <a:spcPct val="115000"/>
              </a:lnSpc>
              <a:spcBef>
                <a:spcPts val="1400"/>
              </a:spcBef>
              <a:spcAft>
                <a:spcPts val="400"/>
              </a:spcAft>
              <a:buNone/>
            </a:pPr>
            <a:r>
              <a:rPr lang="en" sz="2800" b="1" dirty="0">
                <a:solidFill>
                  <a:srgbClr val="FFFFFF"/>
                </a:solidFill>
                <a:latin typeface="Arial"/>
                <a:ea typeface="Arial"/>
                <a:cs typeface="Arial"/>
                <a:sym typeface="Arial"/>
              </a:rPr>
              <a:t>What is Google Docs?</a:t>
            </a:r>
          </a:p>
          <a:p>
            <a:endParaRPr dirty="0"/>
          </a:p>
        </p:txBody>
      </p:sp>
      <p:sp>
        <p:nvSpPr>
          <p:cNvPr id="67" name="Shape 67"/>
          <p:cNvSpPr txBox="1"/>
          <p:nvPr/>
        </p:nvSpPr>
        <p:spPr>
          <a:xfrm>
            <a:off x="718650" y="2007135"/>
            <a:ext cx="7706700" cy="4247286"/>
          </a:xfrm>
          <a:prstGeom prst="rect">
            <a:avLst/>
          </a:prstGeom>
          <a:noFill/>
        </p:spPr>
        <p:txBody>
          <a:bodyPr lIns="91425" tIns="91425" rIns="91425" bIns="91425" anchor="t" anchorCtr="0">
            <a:spAutoFit/>
          </a:bodyPr>
          <a:lstStyle/>
          <a:p>
            <a:r>
              <a:rPr lang="en" sz="2400" b="1" dirty="0">
                <a:solidFill>
                  <a:srgbClr val="FFFFFF"/>
                </a:solidFill>
              </a:rPr>
              <a:t>Google Docs is a suite of products that lets you create different kinds of online documents, work on them in real time with other people, and store your documents and your other files -- all online, and all for free. With an Internet connection, you can access your documents and files from any computer, anywhere in the world. (There's even some work you can do without an Internet connection!) This presentation will give you a quick overview of the many things that you can do in Google Docs</a:t>
            </a:r>
            <a:r>
              <a:rPr lang="en" sz="2400" b="1" dirty="0" smtClean="0">
                <a:solidFill>
                  <a:srgbClr val="FFFFFF"/>
                </a:solidFill>
              </a:rPr>
              <a:t>.</a:t>
            </a:r>
            <a:r>
              <a:rPr lang="en-US" sz="2400" dirty="0" smtClean="0"/>
              <a:t>  </a:t>
            </a:r>
            <a:endParaRPr lang="en" sz="2400" b="1" dirty="0">
              <a:solidFill>
                <a:srgbClr val="FFFFFF"/>
              </a:solidFill>
            </a:endParaRPr>
          </a:p>
        </p:txBody>
      </p:sp>
      <p:sp>
        <p:nvSpPr>
          <p:cNvPr id="7" name="Bevel 6">
            <a:hlinkClick r:id="rId3"/>
          </p:cNvPr>
          <p:cNvSpPr/>
          <p:nvPr/>
        </p:nvSpPr>
        <p:spPr>
          <a:xfrm>
            <a:off x="6837119" y="5908258"/>
            <a:ext cx="1280819" cy="597355"/>
          </a:xfrm>
          <a:prstGeom prst="bevel">
            <a:avLst/>
          </a:prstGeom>
          <a:ln/>
        </p:spPr>
        <p:style>
          <a:lnRef idx="1">
            <a:schemeClr val="accent1"/>
          </a:lnRef>
          <a:fillRef idx="3">
            <a:schemeClr val="accent1"/>
          </a:fillRef>
          <a:effectRef idx="2">
            <a:schemeClr val="accent1"/>
          </a:effectRef>
          <a:fontRef idx="minor">
            <a:schemeClr val="lt1"/>
          </a:fontRef>
        </p:style>
      </p:sp>
      <p:sp>
        <p:nvSpPr>
          <p:cNvPr id="8" name="TextBox 7"/>
          <p:cNvSpPr txBox="1"/>
          <p:nvPr/>
        </p:nvSpPr>
        <p:spPr>
          <a:xfrm>
            <a:off x="6899071" y="6050359"/>
            <a:ext cx="1070688" cy="307777"/>
          </a:xfrm>
          <a:prstGeom prst="rect">
            <a:avLst/>
          </a:prstGeom>
          <a:noFill/>
        </p:spPr>
        <p:txBody>
          <a:bodyPr wrap="square" rtlCol="0">
            <a:spAutoFit/>
          </a:bodyPr>
          <a:lstStyle/>
          <a:p>
            <a:r>
              <a:rPr lang="en-US" dirty="0" smtClean="0"/>
              <a:t>Play Video</a:t>
            </a:r>
            <a:endParaRPr lang="en-US"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71"/>
        <p:cNvGrpSpPr/>
        <p:nvPr/>
      </p:nvGrpSpPr>
      <p:grpSpPr>
        <a:xfrm>
          <a:off x="0" y="0"/>
          <a:ext cx="0" cy="0"/>
          <a:chOff x="0" y="0"/>
          <a:chExt cx="0" cy="0"/>
        </a:xfrm>
      </p:grpSpPr>
      <p:sp>
        <p:nvSpPr>
          <p:cNvPr id="72" name="Shape 72"/>
          <p:cNvSpPr txBox="1">
            <a:spLocks noGrp="1"/>
          </p:cNvSpPr>
          <p:nvPr>
            <p:ph type="subTitle" idx="1"/>
          </p:nvPr>
        </p:nvSpPr>
        <p:spPr>
          <a:xfrm>
            <a:off x="1054050" y="1054280"/>
            <a:ext cx="7035899" cy="794099"/>
          </a:xfrm>
          <a:prstGeom prst="rect">
            <a:avLst/>
          </a:prstGeom>
        </p:spPr>
        <p:txBody>
          <a:bodyPr lIns="91425" tIns="91425" rIns="91425" bIns="91425" anchor="t" anchorCtr="0">
            <a:spAutoFit/>
          </a:bodyPr>
          <a:lstStyle/>
          <a:p>
            <a:pPr lvl="0" algn="ctr" rtl="0">
              <a:lnSpc>
                <a:spcPct val="115000"/>
              </a:lnSpc>
              <a:spcBef>
                <a:spcPts val="1400"/>
              </a:spcBef>
              <a:spcAft>
                <a:spcPts val="400"/>
              </a:spcAft>
              <a:buClr>
                <a:srgbClr val="000000"/>
              </a:buClr>
              <a:buSzPct val="30555"/>
              <a:buFont typeface="Arial"/>
              <a:buNone/>
            </a:pPr>
            <a:r>
              <a:rPr lang="en" sz="3600" b="1">
                <a:solidFill>
                  <a:srgbClr val="FFFFFF"/>
                </a:solidFill>
                <a:latin typeface="Arial"/>
                <a:ea typeface="Arial"/>
                <a:cs typeface="Arial"/>
                <a:sym typeface="Arial"/>
              </a:rPr>
              <a:t>Documents List</a:t>
            </a:r>
          </a:p>
          <a:p>
            <a:endParaRPr/>
          </a:p>
        </p:txBody>
      </p:sp>
      <p:sp>
        <p:nvSpPr>
          <p:cNvPr id="73" name="Shape 73"/>
          <p:cNvSpPr txBox="1"/>
          <p:nvPr/>
        </p:nvSpPr>
        <p:spPr>
          <a:xfrm>
            <a:off x="718650" y="2056341"/>
            <a:ext cx="7706700" cy="4220100"/>
          </a:xfrm>
          <a:prstGeom prst="rect">
            <a:avLst/>
          </a:prstGeom>
          <a:noFill/>
        </p:spPr>
        <p:txBody>
          <a:bodyPr lIns="91425" tIns="91425" rIns="91425" bIns="91425" anchor="t" anchorCtr="0">
            <a:spAutoFit/>
          </a:bodyPr>
          <a:lstStyle/>
          <a:p>
            <a:pPr lvl="0" rtl="0">
              <a:buNone/>
            </a:pPr>
            <a:r>
              <a:rPr lang="en" sz="3000" b="1">
                <a:solidFill>
                  <a:srgbClr val="FFFFFF"/>
                </a:solidFill>
              </a:rPr>
              <a:t>Your Documents List is where you'll find all of the Google Docs you've created, files you've uploaded, and anything that's been shared with you. It's also where you can manage your Google Docs settings. </a:t>
            </a:r>
          </a:p>
          <a:p>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1074540" y="738205"/>
            <a:ext cx="7050900" cy="1470000"/>
          </a:xfrm>
          <a:prstGeom prst="rect">
            <a:avLst/>
          </a:prstGeom>
        </p:spPr>
        <p:txBody>
          <a:bodyPr lIns="91425" tIns="91425" rIns="91425" bIns="91425" anchor="b" anchorCtr="0">
            <a:spAutoFit/>
          </a:bodyPr>
          <a:lstStyle/>
          <a:p>
            <a:pPr algn="ctr">
              <a:buNone/>
            </a:pPr>
            <a:r>
              <a:rPr lang="en" sz="3600">
                <a:solidFill>
                  <a:srgbClr val="FFFFFF"/>
                </a:solidFill>
                <a:latin typeface="Arial"/>
                <a:ea typeface="Arial"/>
                <a:cs typeface="Arial"/>
                <a:sym typeface="Arial"/>
              </a:rPr>
              <a:t>
Here's what you can do in your Documents List:</a:t>
            </a:r>
          </a:p>
        </p:txBody>
      </p:sp>
      <p:sp>
        <p:nvSpPr>
          <p:cNvPr id="79" name="Shape 79"/>
          <p:cNvSpPr txBox="1">
            <a:spLocks noGrp="1"/>
          </p:cNvSpPr>
          <p:nvPr>
            <p:ph type="subTitle" idx="1"/>
          </p:nvPr>
        </p:nvSpPr>
        <p:spPr>
          <a:xfrm>
            <a:off x="465300" y="2590130"/>
            <a:ext cx="8213399" cy="3696300"/>
          </a:xfrm>
          <a:prstGeom prst="rect">
            <a:avLst/>
          </a:prstGeom>
        </p:spPr>
        <p:txBody>
          <a:bodyPr lIns="91425" tIns="91425" rIns="91425" bIns="91425" anchor="t" anchorCtr="0">
            <a:spAutoFit/>
          </a:bodyPr>
          <a:lstStyle/>
          <a:p>
            <a:pPr marL="457200" lvl="0" indent="-355600" algn="l" rtl="0">
              <a:lnSpc>
                <a:spcPct val="115000"/>
              </a:lnSpc>
              <a:buClr>
                <a:schemeClr val="lt1"/>
              </a:buClr>
              <a:buSzPct val="166666"/>
              <a:buFont typeface="Arial"/>
              <a:buChar char="•"/>
            </a:pPr>
            <a:r>
              <a:rPr lang="en" sz="2000"/>
              <a:t>Create Google documents, spreadsheets, other file types, and collections.</a:t>
            </a:r>
          </a:p>
          <a:p>
            <a:pPr marL="457200" lvl="0" indent="-355600" algn="l" rtl="0">
              <a:lnSpc>
                <a:spcPct val="115000"/>
              </a:lnSpc>
              <a:buClr>
                <a:schemeClr val="lt1"/>
              </a:buClr>
              <a:buSzPct val="166666"/>
              <a:buFont typeface="Arial"/>
              <a:buChar char="•"/>
            </a:pPr>
            <a:r>
              <a:rPr lang="en" sz="2000"/>
              <a:t>Upload (from your computer, if you'd like), manage, and store files and folders.</a:t>
            </a:r>
          </a:p>
          <a:p>
            <a:pPr marL="457200" lvl="0" indent="-355600" algn="l" rtl="0">
              <a:lnSpc>
                <a:spcPct val="115000"/>
              </a:lnSpc>
              <a:buClr>
                <a:schemeClr val="lt1"/>
              </a:buClr>
              <a:buSzPct val="166666"/>
              <a:buFont typeface="Arial"/>
              <a:buChar char="•"/>
            </a:pPr>
            <a:r>
              <a:rPr lang="en" sz="2000"/>
              <a:t>Share Google Docs, files, and collections.</a:t>
            </a:r>
          </a:p>
          <a:p>
            <a:pPr marL="457200" lvl="0" indent="-355600" algn="l" rtl="0">
              <a:lnSpc>
                <a:spcPct val="115000"/>
              </a:lnSpc>
              <a:buClr>
                <a:schemeClr val="lt1"/>
              </a:buClr>
              <a:buSzPct val="166666"/>
              <a:buFont typeface="Arial"/>
              <a:buChar char="•"/>
            </a:pPr>
            <a:r>
              <a:rPr lang="en" sz="2000"/>
              <a:t>Preview your docs and files before you open or share them.</a:t>
            </a:r>
          </a:p>
          <a:p>
            <a:pPr marL="457200" lvl="0" indent="-355600" algn="l" rtl="0">
              <a:lnSpc>
                <a:spcPct val="115000"/>
              </a:lnSpc>
              <a:buClr>
                <a:schemeClr val="lt1"/>
              </a:buClr>
              <a:buSzPct val="166666"/>
              <a:buFont typeface="Arial"/>
              <a:buChar char="•"/>
            </a:pPr>
            <a:r>
              <a:rPr lang="en" sz="2000"/>
              <a:t>View images and videos you've uploaded to your Documents List.</a:t>
            </a:r>
          </a:p>
          <a:p>
            <a:pPr marL="457200" lvl="0" indent="-355600" algn="l" rtl="0">
              <a:lnSpc>
                <a:spcPct val="115000"/>
              </a:lnSpc>
              <a:buClr>
                <a:schemeClr val="lt1"/>
              </a:buClr>
              <a:buSzPct val="166666"/>
              <a:buFont typeface="Arial"/>
              <a:buChar char="•"/>
            </a:pPr>
            <a:r>
              <a:rPr lang="en" sz="2000"/>
              <a:t>Search for items by name, type, and visibility setting.</a:t>
            </a:r>
          </a:p>
          <a:p>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074540" y="738205"/>
            <a:ext cx="7050900" cy="1106400"/>
          </a:xfrm>
          <a:prstGeom prst="rect">
            <a:avLst/>
          </a:prstGeom>
        </p:spPr>
        <p:txBody>
          <a:bodyPr lIns="91425" tIns="91425" rIns="91425" bIns="91425" anchor="b" anchorCtr="0">
            <a:spAutoFit/>
          </a:bodyPr>
          <a:lstStyle/>
          <a:p>
            <a:pPr lvl="0" algn="ctr" rtl="0">
              <a:lnSpc>
                <a:spcPct val="115000"/>
              </a:lnSpc>
              <a:spcBef>
                <a:spcPts val="1400"/>
              </a:spcBef>
              <a:spcAft>
                <a:spcPts val="400"/>
              </a:spcAft>
              <a:buNone/>
            </a:pPr>
            <a:r>
              <a:rPr lang="en" sz="3600">
                <a:solidFill>
                  <a:srgbClr val="FFFFFF"/>
                </a:solidFill>
                <a:latin typeface="Arial"/>
                <a:ea typeface="Arial"/>
                <a:cs typeface="Arial"/>
                <a:sym typeface="Arial"/>
              </a:rPr>
              <a:t>
Google Documents</a:t>
            </a:r>
          </a:p>
          <a:p>
            <a:endParaRPr/>
          </a:p>
        </p:txBody>
      </p:sp>
      <p:sp>
        <p:nvSpPr>
          <p:cNvPr id="85" name="Shape 85"/>
          <p:cNvSpPr txBox="1">
            <a:spLocks noGrp="1"/>
          </p:cNvSpPr>
          <p:nvPr>
            <p:ph type="subTitle" idx="1"/>
          </p:nvPr>
        </p:nvSpPr>
        <p:spPr>
          <a:xfrm>
            <a:off x="493290" y="1204680"/>
            <a:ext cx="8213399" cy="5064299"/>
          </a:xfrm>
          <a:prstGeom prst="rect">
            <a:avLst/>
          </a:prstGeom>
        </p:spPr>
        <p:txBody>
          <a:bodyPr lIns="91425" tIns="91425" rIns="91425" bIns="91425" anchor="t" anchorCtr="0">
            <a:spAutoFit/>
          </a:bodyPr>
          <a:lstStyle/>
          <a:p>
            <a:pPr lvl="0" algn="l" rtl="0">
              <a:lnSpc>
                <a:spcPct val="115000"/>
              </a:lnSpc>
              <a:buNone/>
            </a:pPr>
            <a:r>
              <a:rPr lang="en" sz="2000"/>
              <a:t>G</a:t>
            </a:r>
            <a:r>
              <a:rPr lang="en"/>
              <a:t>oogle documents is an online word processor that lets you create and format text documents, and collaborate with other people in real time. Here's what you can do with Google documents:</a:t>
            </a:r>
          </a:p>
          <a:p>
            <a:pPr marL="457200" lvl="0" indent="-381000" algn="l" rtl="0">
              <a:lnSpc>
                <a:spcPct val="115000"/>
              </a:lnSpc>
              <a:buClr>
                <a:schemeClr val="lt1"/>
              </a:buClr>
              <a:buSzPct val="200000"/>
              <a:buFont typeface="Arial"/>
              <a:buChar char="•"/>
            </a:pPr>
            <a:r>
              <a:rPr lang="en" sz="2000"/>
              <a:t>Convert most file types to Google Docs format.</a:t>
            </a:r>
          </a:p>
          <a:p>
            <a:pPr marL="457200" lvl="0" indent="-381000" algn="l" rtl="0">
              <a:lnSpc>
                <a:spcPct val="115000"/>
              </a:lnSpc>
              <a:buClr>
                <a:schemeClr val="lt1"/>
              </a:buClr>
              <a:buSzPct val="200000"/>
              <a:buFont typeface="Arial"/>
              <a:buChar char="•"/>
            </a:pPr>
            <a:r>
              <a:rPr lang="en" sz="2000"/>
              <a:t>Add flair and format your documents, with options such as paint format, margins, spacing, and fonts.</a:t>
            </a:r>
          </a:p>
          <a:p>
            <a:pPr marL="457200" lvl="0" indent="-381000" algn="l" rtl="0">
              <a:lnSpc>
                <a:spcPct val="115000"/>
              </a:lnSpc>
              <a:buClr>
                <a:schemeClr val="lt1"/>
              </a:buClr>
              <a:buSzPct val="200000"/>
              <a:buFont typeface="Arial"/>
              <a:buChar char="•"/>
            </a:pPr>
            <a:r>
              <a:rPr lang="en" sz="2000"/>
              <a:t>Invite other people to collaborate on a doc with you, giving them edit, comment or view access.</a:t>
            </a:r>
          </a:p>
          <a:p>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752987" y="915371"/>
            <a:ext cx="7362187" cy="738633"/>
          </a:xfrm>
          <a:prstGeom prst="rect">
            <a:avLst/>
          </a:prstGeom>
        </p:spPr>
        <p:txBody>
          <a:bodyPr wrap="square" lIns="91425" tIns="91425" rIns="91425" bIns="91425" anchor="b" anchorCtr="0">
            <a:spAutoFit/>
          </a:bodyPr>
          <a:lstStyle/>
          <a:p>
            <a:pPr>
              <a:buNone/>
            </a:pPr>
            <a:r>
              <a:rPr lang="en" sz="3600" dirty="0">
                <a:solidFill>
                  <a:srgbClr val="FFFFFF"/>
                </a:solidFill>
                <a:latin typeface="Arial"/>
                <a:ea typeface="Arial"/>
                <a:cs typeface="Arial"/>
                <a:sym typeface="Arial"/>
              </a:rPr>
              <a:t>Google Documents (continued)</a:t>
            </a:r>
          </a:p>
        </p:txBody>
      </p:sp>
      <p:sp>
        <p:nvSpPr>
          <p:cNvPr id="91" name="Shape 91"/>
          <p:cNvSpPr txBox="1">
            <a:spLocks noGrp="1"/>
          </p:cNvSpPr>
          <p:nvPr>
            <p:ph type="subTitle" idx="1"/>
          </p:nvPr>
        </p:nvSpPr>
        <p:spPr>
          <a:xfrm>
            <a:off x="752987" y="1983980"/>
            <a:ext cx="7919099" cy="3211500"/>
          </a:xfrm>
          <a:prstGeom prst="rect">
            <a:avLst/>
          </a:prstGeom>
        </p:spPr>
        <p:txBody>
          <a:bodyPr lIns="91425" tIns="91425" rIns="91425" bIns="91425" anchor="t" anchorCtr="0">
            <a:spAutoFit/>
          </a:bodyPr>
          <a:lstStyle/>
          <a:p>
            <a:pPr marL="457200" lvl="0" indent="-381000" algn="l" rtl="0">
              <a:lnSpc>
                <a:spcPct val="115000"/>
              </a:lnSpc>
              <a:buClr>
                <a:schemeClr val="lt1"/>
              </a:buClr>
              <a:buSzPct val="200000"/>
              <a:buFont typeface="Arial"/>
              <a:buChar char="•"/>
            </a:pPr>
            <a:r>
              <a:rPr lang="en" sz="2000"/>
              <a:t>Collaborate online in real time and chat with other collaborators.</a:t>
            </a:r>
          </a:p>
          <a:p>
            <a:pPr marL="457200" lvl="0" indent="-381000" algn="l" rtl="0">
              <a:lnSpc>
                <a:spcPct val="115000"/>
              </a:lnSpc>
              <a:buClr>
                <a:schemeClr val="lt1"/>
              </a:buClr>
              <a:buSzPct val="200000"/>
              <a:buFont typeface="Arial"/>
              <a:buChar char="•"/>
            </a:pPr>
            <a:r>
              <a:rPr lang="en" sz="2000"/>
              <a:t>View your documents' revision history and roll back to any version.</a:t>
            </a:r>
          </a:p>
          <a:p>
            <a:pPr marL="457200" lvl="0" indent="-381000" algn="l" rtl="0">
              <a:lnSpc>
                <a:spcPct val="115000"/>
              </a:lnSpc>
              <a:buClr>
                <a:schemeClr val="lt1"/>
              </a:buClr>
              <a:buSzPct val="200000"/>
              <a:buFont typeface="Arial"/>
              <a:buChar char="•"/>
            </a:pPr>
            <a:r>
              <a:rPr lang="en" sz="2000"/>
              <a:t>Download Google Docs to your desktop as Word, OpenOffice, RTF, PDF, HTML or zip files.</a:t>
            </a:r>
          </a:p>
          <a:p>
            <a:pPr marL="457200" lvl="0" indent="-381000" algn="l" rtl="0">
              <a:lnSpc>
                <a:spcPct val="115000"/>
              </a:lnSpc>
              <a:buClr>
                <a:schemeClr val="lt1"/>
              </a:buClr>
              <a:buSzPct val="200000"/>
              <a:buFont typeface="Arial"/>
              <a:buChar char="•"/>
            </a:pPr>
            <a:r>
              <a:rPr lang="en" sz="2000"/>
              <a:t>Translate a document to a different language.</a:t>
            </a:r>
          </a:p>
          <a:p>
            <a:pPr marL="457200" lvl="0" indent="-381000" algn="l" rtl="0">
              <a:lnSpc>
                <a:spcPct val="115000"/>
              </a:lnSpc>
              <a:buClr>
                <a:schemeClr val="lt1"/>
              </a:buClr>
              <a:buSzPct val="200000"/>
              <a:buFont typeface="Arial"/>
              <a:buChar char="•"/>
            </a:pPr>
            <a:r>
              <a:rPr lang="en" sz="2000"/>
              <a:t>Email your documents to other people as attachments.</a:t>
            </a:r>
          </a:p>
          <a:p>
            <a:endParaRPr/>
          </a:p>
        </p:txBody>
      </p:sp>
      <p:sp>
        <p:nvSpPr>
          <p:cNvPr id="92" name="Shape 92">
            <a:hlinkClick r:id="rId3"/>
          </p:cNvPr>
          <p:cNvSpPr/>
          <p:nvPr/>
        </p:nvSpPr>
        <p:spPr>
          <a:xfrm>
            <a:off x="6208525" y="5550381"/>
            <a:ext cx="1073699" cy="588899"/>
          </a:xfrm>
          <a:prstGeom prst="flowChartAlternateProcess">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ctr" rtl="0">
              <a:buClr>
                <a:srgbClr val="000000"/>
              </a:buClr>
              <a:buSzPct val="78571"/>
              <a:buFont typeface="Arial"/>
              <a:buNone/>
            </a:pPr>
            <a:r>
              <a:rPr lang="en"/>
              <a:t>Video Tutorial</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96"/>
        <p:cNvGrpSpPr/>
        <p:nvPr/>
      </p:nvGrpSpPr>
      <p:grpSpPr>
        <a:xfrm>
          <a:off x="0" y="0"/>
          <a:ext cx="0" cy="0"/>
          <a:chOff x="0" y="0"/>
          <a:chExt cx="0" cy="0"/>
        </a:xfrm>
      </p:grpSpPr>
      <p:sp>
        <p:nvSpPr>
          <p:cNvPr id="97" name="Shape 97"/>
          <p:cNvSpPr txBox="1">
            <a:spLocks noGrp="1"/>
          </p:cNvSpPr>
          <p:nvPr>
            <p:ph type="ctrTitle"/>
          </p:nvPr>
        </p:nvSpPr>
        <p:spPr>
          <a:xfrm>
            <a:off x="1226940" y="717430"/>
            <a:ext cx="7050900" cy="1106400"/>
          </a:xfrm>
          <a:prstGeom prst="rect">
            <a:avLst/>
          </a:prstGeom>
        </p:spPr>
        <p:txBody>
          <a:bodyPr lIns="91425" tIns="91425" rIns="91425" bIns="91425" anchor="b" anchorCtr="0">
            <a:spAutoFit/>
          </a:bodyPr>
          <a:lstStyle/>
          <a:p>
            <a:pPr lvl="0" algn="ctr" rtl="0">
              <a:lnSpc>
                <a:spcPct val="115000"/>
              </a:lnSpc>
              <a:spcBef>
                <a:spcPts val="1400"/>
              </a:spcBef>
              <a:spcAft>
                <a:spcPts val="400"/>
              </a:spcAft>
              <a:buClr>
                <a:srgbClr val="000000"/>
              </a:buClr>
              <a:buSzPct val="30555"/>
              <a:buFont typeface="Arial"/>
              <a:buNone/>
            </a:pPr>
            <a:r>
              <a:rPr lang="en" sz="3600">
                <a:solidFill>
                  <a:srgbClr val="FFFFFF"/>
                </a:solidFill>
                <a:latin typeface="Arial"/>
                <a:ea typeface="Arial"/>
                <a:cs typeface="Arial"/>
                <a:sym typeface="Arial"/>
              </a:rPr>
              <a:t>
Google Spreadsheets</a:t>
            </a:r>
          </a:p>
          <a:p>
            <a:endParaRPr/>
          </a:p>
        </p:txBody>
      </p:sp>
      <p:sp>
        <p:nvSpPr>
          <p:cNvPr id="98" name="Shape 98"/>
          <p:cNvSpPr txBox="1">
            <a:spLocks noGrp="1"/>
          </p:cNvSpPr>
          <p:nvPr>
            <p:ph type="subTitle" idx="1"/>
          </p:nvPr>
        </p:nvSpPr>
        <p:spPr>
          <a:xfrm>
            <a:off x="465300" y="1357080"/>
            <a:ext cx="8213399" cy="5393100"/>
          </a:xfrm>
          <a:prstGeom prst="rect">
            <a:avLst/>
          </a:prstGeom>
        </p:spPr>
        <p:txBody>
          <a:bodyPr lIns="91425" tIns="91425" rIns="91425" bIns="91425" anchor="t" anchorCtr="0">
            <a:spAutoFit/>
          </a:bodyPr>
          <a:lstStyle/>
          <a:p>
            <a:pPr lvl="0" algn="l" rtl="0">
              <a:lnSpc>
                <a:spcPct val="115000"/>
              </a:lnSpc>
              <a:buNone/>
            </a:pPr>
            <a:r>
              <a:rPr lang="en"/>
              <a:t>Google spreadsheets is an online spreadsheet application that lets you create and format spreadsheets, charts, and gadgets, and simultaneously work with other people. </a:t>
            </a:r>
          </a:p>
          <a:p>
            <a:pPr lvl="0" algn="l" rtl="0">
              <a:lnSpc>
                <a:spcPct val="115000"/>
              </a:lnSpc>
              <a:buNone/>
            </a:pPr>
            <a:r>
              <a:rPr lang="en"/>
              <a:t>Here's what you can do with Google spreadsheets:</a:t>
            </a:r>
          </a:p>
          <a:p>
            <a:endParaRPr/>
          </a:p>
          <a:p>
            <a:pPr marL="457200" lvl="0" indent="-381000" algn="l" rtl="0">
              <a:lnSpc>
                <a:spcPct val="115000"/>
              </a:lnSpc>
              <a:buClr>
                <a:schemeClr val="lt1"/>
              </a:buClr>
              <a:buSzPct val="200000"/>
              <a:buFont typeface="Arial"/>
              <a:buChar char="•"/>
            </a:pPr>
            <a:r>
              <a:rPr lang="en" sz="2000"/>
              <a:t>Import and convert .xls, .csv, .txt and .ods formatted data.</a:t>
            </a:r>
          </a:p>
          <a:p>
            <a:pPr marL="457200" lvl="0" indent="-381000" algn="l" rtl="0">
              <a:lnSpc>
                <a:spcPct val="115000"/>
              </a:lnSpc>
              <a:buClr>
                <a:schemeClr val="lt1"/>
              </a:buClr>
              <a:buSzPct val="200000"/>
              <a:buFont typeface="Arial"/>
              <a:buChar char="•"/>
            </a:pPr>
            <a:r>
              <a:rPr lang="en" sz="2000"/>
              <a:t>Export .xls, .csv, .txt and .ods formatted data and PDF and HTML files.</a:t>
            </a:r>
          </a:p>
          <a:p>
            <a:pPr marL="457200" lvl="0" indent="-381000" algn="l" rtl="0">
              <a:lnSpc>
                <a:spcPct val="115000"/>
              </a:lnSpc>
              <a:buClr>
                <a:schemeClr val="lt1"/>
              </a:buClr>
              <a:buSzPct val="200000"/>
              <a:buFont typeface="Arial"/>
              <a:buChar char="•"/>
            </a:pPr>
            <a:r>
              <a:rPr lang="en" sz="2000"/>
              <a:t>Use formatting and formula editing so you can calculate results and make your data look the way you'd like.</a:t>
            </a:r>
          </a:p>
          <a:p>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02"/>
        <p:cNvGrpSpPr/>
        <p:nvPr/>
      </p:nvGrpSpPr>
      <p:grpSpPr>
        <a:xfrm>
          <a:off x="0" y="0"/>
          <a:ext cx="0" cy="0"/>
          <a:chOff x="0" y="0"/>
          <a:chExt cx="0" cy="0"/>
        </a:xfrm>
      </p:grpSpPr>
      <p:sp>
        <p:nvSpPr>
          <p:cNvPr id="103" name="Shape 103"/>
          <p:cNvSpPr txBox="1">
            <a:spLocks noGrp="1"/>
          </p:cNvSpPr>
          <p:nvPr>
            <p:ph type="ctrTitle"/>
          </p:nvPr>
        </p:nvSpPr>
        <p:spPr>
          <a:xfrm>
            <a:off x="657000" y="565030"/>
            <a:ext cx="7829999" cy="1019699"/>
          </a:xfrm>
          <a:prstGeom prst="rect">
            <a:avLst/>
          </a:prstGeom>
        </p:spPr>
        <p:txBody>
          <a:bodyPr lIns="91425" tIns="91425" rIns="91425" bIns="91425" anchor="b" anchorCtr="0">
            <a:spAutoFit/>
          </a:bodyPr>
          <a:lstStyle/>
          <a:p>
            <a:pPr lvl="0">
              <a:buClr>
                <a:srgbClr val="000000"/>
              </a:buClr>
              <a:buSzPct val="30555"/>
              <a:buFont typeface="Arial"/>
              <a:buNone/>
            </a:pPr>
            <a:r>
              <a:rPr lang="en" sz="3600">
                <a:solidFill>
                  <a:srgbClr val="FFFFFF"/>
                </a:solidFill>
                <a:latin typeface="Arial"/>
                <a:ea typeface="Arial"/>
                <a:cs typeface="Arial"/>
                <a:sym typeface="Arial"/>
              </a:rPr>
              <a:t>Google Spreadsheets (continued)</a:t>
            </a:r>
          </a:p>
        </p:txBody>
      </p:sp>
      <p:sp>
        <p:nvSpPr>
          <p:cNvPr id="104" name="Shape 104"/>
          <p:cNvSpPr txBox="1">
            <a:spLocks noGrp="1"/>
          </p:cNvSpPr>
          <p:nvPr>
            <p:ph type="subTitle" idx="1"/>
          </p:nvPr>
        </p:nvSpPr>
        <p:spPr>
          <a:xfrm>
            <a:off x="898125" y="2157155"/>
            <a:ext cx="7694099" cy="3211500"/>
          </a:xfrm>
          <a:prstGeom prst="rect">
            <a:avLst/>
          </a:prstGeom>
        </p:spPr>
        <p:txBody>
          <a:bodyPr lIns="91425" tIns="91425" rIns="91425" bIns="91425" anchor="t" anchorCtr="0">
            <a:spAutoFit/>
          </a:bodyPr>
          <a:lstStyle/>
          <a:p>
            <a:pPr marL="457200" lvl="0" indent="-381000" algn="l" rtl="0">
              <a:lnSpc>
                <a:spcPct val="115000"/>
              </a:lnSpc>
              <a:buClr>
                <a:schemeClr val="lt1"/>
              </a:buClr>
              <a:buSzPct val="200000"/>
              <a:buFont typeface="Arial"/>
              <a:buChar char="•"/>
            </a:pPr>
            <a:r>
              <a:rPr lang="en" sz="2000"/>
              <a:t>Chat in real time with others who are editing your spreadsheet.</a:t>
            </a:r>
          </a:p>
          <a:p>
            <a:pPr marL="457200" lvl="0" indent="-381000" algn="l" rtl="0">
              <a:lnSpc>
                <a:spcPct val="115000"/>
              </a:lnSpc>
              <a:buClr>
                <a:schemeClr val="lt1"/>
              </a:buClr>
              <a:buSzPct val="200000"/>
              <a:buFont typeface="Arial"/>
              <a:buChar char="•"/>
            </a:pPr>
            <a:r>
              <a:rPr lang="en" sz="2000"/>
              <a:t>Create charts and gadgets.</a:t>
            </a:r>
          </a:p>
          <a:p>
            <a:pPr marL="457200" lvl="0" indent="-381000" algn="l" rtl="0">
              <a:lnSpc>
                <a:spcPct val="115000"/>
              </a:lnSpc>
              <a:buClr>
                <a:schemeClr val="lt1"/>
              </a:buClr>
              <a:buSzPct val="200000"/>
              <a:buFont typeface="Arial"/>
              <a:buChar char="•"/>
            </a:pPr>
            <a:r>
              <a:rPr lang="en" sz="2000"/>
              <a:t>Embed a spreadsheet, or individual sheets of your spreadsheet, in your blog or website.</a:t>
            </a:r>
          </a:p>
          <a:p>
            <a:endParaRPr/>
          </a:p>
        </p:txBody>
      </p:sp>
      <p:sp>
        <p:nvSpPr>
          <p:cNvPr id="105" name="Shape 105">
            <a:hlinkClick r:id="rId3"/>
          </p:cNvPr>
          <p:cNvSpPr/>
          <p:nvPr/>
        </p:nvSpPr>
        <p:spPr>
          <a:xfrm>
            <a:off x="7518525" y="5862106"/>
            <a:ext cx="1073699" cy="588899"/>
          </a:xfrm>
          <a:prstGeom prst="flowChartAlternateProcess">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ctr" rtl="0">
              <a:buClr>
                <a:srgbClr val="000000"/>
              </a:buClr>
              <a:buSzPct val="78571"/>
              <a:buFont typeface="Arial"/>
              <a:buNone/>
            </a:pPr>
            <a:r>
              <a:rPr lang="en"/>
              <a:t>Video Tutorial</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406</TotalTime>
  <Words>758</Words>
  <Application>Microsoft Macintosh PowerPoint</Application>
  <PresentationFormat>On-screen Show (4:3)</PresentationFormat>
  <Paragraphs>67</Paragraphs>
  <Slides>12</Slides>
  <Notes>12</Notes>
  <HiddenSlides>0</HiddenSlides>
  <MMClips>0</MMClips>
  <ScaleCrop>false</ScaleCrop>
  <HeadingPairs>
    <vt:vector size="4" baseType="variant">
      <vt:variant>
        <vt:lpstr>Design Template</vt:lpstr>
      </vt:variant>
      <vt:variant>
        <vt:i4>2</vt:i4>
      </vt:variant>
      <vt:variant>
        <vt:lpstr>Slide Titles</vt:lpstr>
      </vt:variant>
      <vt:variant>
        <vt:i4>12</vt:i4>
      </vt:variant>
    </vt:vector>
  </HeadingPairs>
  <TitlesOfParts>
    <vt:vector size="14" baseType="lpstr">
      <vt:lpstr/>
      <vt:lpstr/>
      <vt:lpstr>Google Documents Presentation</vt:lpstr>
      <vt:lpstr>To Follow along on Google Documents click here</vt:lpstr>
      <vt:lpstr>An overview of Google Docs</vt:lpstr>
      <vt:lpstr>Slide 4</vt:lpstr>
      <vt:lpstr>
Here's what you can do in your Documents List:</vt:lpstr>
      <vt:lpstr>
Google Documents </vt:lpstr>
      <vt:lpstr>Google Documents (continued)</vt:lpstr>
      <vt:lpstr>
Google Spreadsheets </vt:lpstr>
      <vt:lpstr>Google Spreadsheets (continued)</vt:lpstr>
      <vt:lpstr>
Google Presentations </vt:lpstr>
      <vt:lpstr>
Google Drawings </vt:lpstr>
      <vt:lpstr>What if I forget what  I learned tonight?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Documents Presentation</dc:title>
  <cp:lastModifiedBy>Ronald Brunet</cp:lastModifiedBy>
  <cp:revision>2</cp:revision>
  <cp:lastPrinted>2012-06-08T07:11:13Z</cp:lastPrinted>
  <dcterms:created xsi:type="dcterms:W3CDTF">2012-06-08T16:55:13Z</dcterms:created>
  <dcterms:modified xsi:type="dcterms:W3CDTF">2012-06-08T23:41:25Z</dcterms:modified>
</cp:coreProperties>
</file>